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9.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notesMasterIdLst>
    <p:notesMasterId r:id="rId22"/>
  </p:notesMasterIdLst>
  <p:sldIdLst>
    <p:sldId id="2850" r:id="rId6"/>
    <p:sldId id="2132738719" r:id="rId7"/>
    <p:sldId id="2132738765" r:id="rId8"/>
    <p:sldId id="3011" r:id="rId9"/>
    <p:sldId id="2132739132" r:id="rId10"/>
    <p:sldId id="3236" r:id="rId11"/>
    <p:sldId id="2985" r:id="rId12"/>
    <p:sldId id="2132739131" r:id="rId13"/>
    <p:sldId id="2145727049" r:id="rId14"/>
    <p:sldId id="2132739032" r:id="rId15"/>
    <p:sldId id="3031" r:id="rId16"/>
    <p:sldId id="2132739133" r:id="rId17"/>
    <p:sldId id="2132739029" r:id="rId18"/>
    <p:sldId id="2145727046" r:id="rId19"/>
    <p:sldId id="2971" r:id="rId20"/>
    <p:sldId id="30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5E4B"/>
    <a:srgbClr val="EFE8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F39C13-A32E-44C7-A7A1-A137E06B6D21}" v="20" dt="2024-12-10T12:02:54.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9777" autoAdjust="0"/>
  </p:normalViewPr>
  <p:slideViewPr>
    <p:cSldViewPr snapToGrid="0">
      <p:cViewPr varScale="1">
        <p:scale>
          <a:sx n="99" d="100"/>
          <a:sy n="99" d="100"/>
        </p:scale>
        <p:origin x="10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son, Tina" userId="cd74b255-fc42-499f-9d5c-5acc9b2c26f3" providerId="ADAL" clId="{21F39C13-A32E-44C7-A7A1-A137E06B6D21}"/>
    <pc:docChg chg="undo custSel delSld modSld sldOrd">
      <pc:chgData name="Robertson, Tina" userId="cd74b255-fc42-499f-9d5c-5acc9b2c26f3" providerId="ADAL" clId="{21F39C13-A32E-44C7-A7A1-A137E06B6D21}" dt="2024-12-10T14:20:01.672" v="436" actId="113"/>
      <pc:docMkLst>
        <pc:docMk/>
      </pc:docMkLst>
      <pc:sldChg chg="modSp mod ord">
        <pc:chgData name="Robertson, Tina" userId="cd74b255-fc42-499f-9d5c-5acc9b2c26f3" providerId="ADAL" clId="{21F39C13-A32E-44C7-A7A1-A137E06B6D21}" dt="2024-12-10T11:50:52.270" v="104" actId="113"/>
        <pc:sldMkLst>
          <pc:docMk/>
          <pc:sldMk cId="2920077738" sldId="2971"/>
        </pc:sldMkLst>
        <pc:spChg chg="mod">
          <ac:chgData name="Robertson, Tina" userId="cd74b255-fc42-499f-9d5c-5acc9b2c26f3" providerId="ADAL" clId="{21F39C13-A32E-44C7-A7A1-A137E06B6D21}" dt="2024-12-10T11:50:52.270" v="104" actId="113"/>
          <ac:spMkLst>
            <pc:docMk/>
            <pc:sldMk cId="2920077738" sldId="2971"/>
            <ac:spMk id="24" creationId="{00000000-0000-0000-0000-000000000000}"/>
          </ac:spMkLst>
        </pc:spChg>
      </pc:sldChg>
      <pc:sldChg chg="modSp mod">
        <pc:chgData name="Robertson, Tina" userId="cd74b255-fc42-499f-9d5c-5acc9b2c26f3" providerId="ADAL" clId="{21F39C13-A32E-44C7-A7A1-A137E06B6D21}" dt="2024-12-10T11:54:06.596" v="126" actId="207"/>
        <pc:sldMkLst>
          <pc:docMk/>
          <pc:sldMk cId="3964297533" sldId="2985"/>
        </pc:sldMkLst>
        <pc:spChg chg="mod">
          <ac:chgData name="Robertson, Tina" userId="cd74b255-fc42-499f-9d5c-5acc9b2c26f3" providerId="ADAL" clId="{21F39C13-A32E-44C7-A7A1-A137E06B6D21}" dt="2024-12-10T11:54:06.596" v="126" actId="207"/>
          <ac:spMkLst>
            <pc:docMk/>
            <pc:sldMk cId="3964297533" sldId="2985"/>
            <ac:spMk id="2" creationId="{00000000-0000-0000-0000-000000000000}"/>
          </ac:spMkLst>
        </pc:spChg>
      </pc:sldChg>
      <pc:sldChg chg="addSp delSp modSp mod modClrScheme chgLayout">
        <pc:chgData name="Robertson, Tina" userId="cd74b255-fc42-499f-9d5c-5acc9b2c26f3" providerId="ADAL" clId="{21F39C13-A32E-44C7-A7A1-A137E06B6D21}" dt="2024-12-10T12:02:13.178" v="292" actId="1076"/>
        <pc:sldMkLst>
          <pc:docMk/>
          <pc:sldMk cId="2670681858" sldId="3000"/>
        </pc:sldMkLst>
        <pc:spChg chg="mod ord">
          <ac:chgData name="Robertson, Tina" userId="cd74b255-fc42-499f-9d5c-5acc9b2c26f3" providerId="ADAL" clId="{21F39C13-A32E-44C7-A7A1-A137E06B6D21}" dt="2024-12-10T12:00:43.140" v="156" actId="207"/>
          <ac:spMkLst>
            <pc:docMk/>
            <pc:sldMk cId="2670681858" sldId="3000"/>
            <ac:spMk id="2" creationId="{6C188AC5-A938-4377-8BFA-D9CB71476A87}"/>
          </ac:spMkLst>
        </pc:spChg>
        <pc:spChg chg="add del mod">
          <ac:chgData name="Robertson, Tina" userId="cd74b255-fc42-499f-9d5c-5acc9b2c26f3" providerId="ADAL" clId="{21F39C13-A32E-44C7-A7A1-A137E06B6D21}" dt="2024-12-10T12:00:12.274" v="149"/>
          <ac:spMkLst>
            <pc:docMk/>
            <pc:sldMk cId="2670681858" sldId="3000"/>
            <ac:spMk id="3" creationId="{509077CD-7283-FBAA-FA51-3998C24EBE0F}"/>
          </ac:spMkLst>
        </pc:spChg>
        <pc:spChg chg="add del mod ord">
          <ac:chgData name="Robertson, Tina" userId="cd74b255-fc42-499f-9d5c-5acc9b2c26f3" providerId="ADAL" clId="{21F39C13-A32E-44C7-A7A1-A137E06B6D21}" dt="2024-12-10T12:00:26.027" v="153" actId="478"/>
          <ac:spMkLst>
            <pc:docMk/>
            <pc:sldMk cId="2670681858" sldId="3000"/>
            <ac:spMk id="4" creationId="{D83D0BD4-20A6-2E78-A283-279525840166}"/>
          </ac:spMkLst>
        </pc:spChg>
        <pc:spChg chg="add mod ord">
          <ac:chgData name="Robertson, Tina" userId="cd74b255-fc42-499f-9d5c-5acc9b2c26f3" providerId="ADAL" clId="{21F39C13-A32E-44C7-A7A1-A137E06B6D21}" dt="2024-12-10T12:02:13.178" v="292" actId="1076"/>
          <ac:spMkLst>
            <pc:docMk/>
            <pc:sldMk cId="2670681858" sldId="3000"/>
            <ac:spMk id="5" creationId="{539F2A54-0DA5-D700-9E7B-C6F55BD813EF}"/>
          </ac:spMkLst>
        </pc:spChg>
      </pc:sldChg>
      <pc:sldChg chg="modSp mod modNotesTx">
        <pc:chgData name="Robertson, Tina" userId="cd74b255-fc42-499f-9d5c-5acc9b2c26f3" providerId="ADAL" clId="{21F39C13-A32E-44C7-A7A1-A137E06B6D21}" dt="2024-12-10T11:49:53.165" v="100" actId="6549"/>
        <pc:sldMkLst>
          <pc:docMk/>
          <pc:sldMk cId="249475733" sldId="3011"/>
        </pc:sldMkLst>
        <pc:spChg chg="mod">
          <ac:chgData name="Robertson, Tina" userId="cd74b255-fc42-499f-9d5c-5acc9b2c26f3" providerId="ADAL" clId="{21F39C13-A32E-44C7-A7A1-A137E06B6D21}" dt="2024-12-10T11:39:49.836" v="0" actId="27636"/>
          <ac:spMkLst>
            <pc:docMk/>
            <pc:sldMk cId="249475733" sldId="3011"/>
            <ac:spMk id="4" creationId="{03170EC1-C1E1-463A-90F0-1F4E718DAA86}"/>
          </ac:spMkLst>
        </pc:spChg>
      </pc:sldChg>
      <pc:sldChg chg="modSp mod">
        <pc:chgData name="Robertson, Tina" userId="cd74b255-fc42-499f-9d5c-5acc9b2c26f3" providerId="ADAL" clId="{21F39C13-A32E-44C7-A7A1-A137E06B6D21}" dt="2024-12-10T14:20:01.672" v="436" actId="113"/>
        <pc:sldMkLst>
          <pc:docMk/>
          <pc:sldMk cId="2152618358" sldId="3236"/>
        </pc:sldMkLst>
        <pc:spChg chg="mod">
          <ac:chgData name="Robertson, Tina" userId="cd74b255-fc42-499f-9d5c-5acc9b2c26f3" providerId="ADAL" clId="{21F39C13-A32E-44C7-A7A1-A137E06B6D21}" dt="2024-12-10T11:54:22.605" v="128" actId="2711"/>
          <ac:spMkLst>
            <pc:docMk/>
            <pc:sldMk cId="2152618358" sldId="3236"/>
            <ac:spMk id="2" creationId="{A0947FEC-6F28-429B-8394-051E1AE50F16}"/>
          </ac:spMkLst>
        </pc:spChg>
        <pc:spChg chg="mod">
          <ac:chgData name="Robertson, Tina" userId="cd74b255-fc42-499f-9d5c-5acc9b2c26f3" providerId="ADAL" clId="{21F39C13-A32E-44C7-A7A1-A137E06B6D21}" dt="2024-12-10T14:20:01.672" v="436" actId="113"/>
          <ac:spMkLst>
            <pc:docMk/>
            <pc:sldMk cId="2152618358" sldId="3236"/>
            <ac:spMk id="8" creationId="{4158FC03-1355-49FD-B678-E1C1A5E202CC}"/>
          </ac:spMkLst>
        </pc:spChg>
        <pc:picChg chg="mod">
          <ac:chgData name="Robertson, Tina" userId="cd74b255-fc42-499f-9d5c-5acc9b2c26f3" providerId="ADAL" clId="{21F39C13-A32E-44C7-A7A1-A137E06B6D21}" dt="2024-12-10T11:45:59.416" v="74" actId="1076"/>
          <ac:picMkLst>
            <pc:docMk/>
            <pc:sldMk cId="2152618358" sldId="3236"/>
            <ac:picMk id="5" creationId="{ABFB93D3-B6AA-4DBC-9572-8A2D3DD0035C}"/>
          </ac:picMkLst>
        </pc:picChg>
      </pc:sldChg>
      <pc:sldChg chg="addSp modSp mod">
        <pc:chgData name="Robertson, Tina" userId="cd74b255-fc42-499f-9d5c-5acc9b2c26f3" providerId="ADAL" clId="{21F39C13-A32E-44C7-A7A1-A137E06B6D21}" dt="2024-12-10T11:59:52.163" v="146" actId="1076"/>
        <pc:sldMkLst>
          <pc:docMk/>
          <pc:sldMk cId="3615336311" sldId="2132738719"/>
        </pc:sldMkLst>
        <pc:spChg chg="mod">
          <ac:chgData name="Robertson, Tina" userId="cd74b255-fc42-499f-9d5c-5acc9b2c26f3" providerId="ADAL" clId="{21F39C13-A32E-44C7-A7A1-A137E06B6D21}" dt="2024-12-10T11:59:13.776" v="136"/>
          <ac:spMkLst>
            <pc:docMk/>
            <pc:sldMk cId="3615336311" sldId="2132738719"/>
            <ac:spMk id="5" creationId="{7EBBD01A-9B0A-260A-F7E2-86CF91F67094}"/>
          </ac:spMkLst>
        </pc:spChg>
        <pc:spChg chg="mod">
          <ac:chgData name="Robertson, Tina" userId="cd74b255-fc42-499f-9d5c-5acc9b2c26f3" providerId="ADAL" clId="{21F39C13-A32E-44C7-A7A1-A137E06B6D21}" dt="2024-12-10T11:59:13.776" v="136"/>
          <ac:spMkLst>
            <pc:docMk/>
            <pc:sldMk cId="3615336311" sldId="2132738719"/>
            <ac:spMk id="6" creationId="{2739F95B-FA64-3A72-91AD-C45122C02C89}"/>
          </ac:spMkLst>
        </pc:spChg>
        <pc:spChg chg="mod">
          <ac:chgData name="Robertson, Tina" userId="cd74b255-fc42-499f-9d5c-5acc9b2c26f3" providerId="ADAL" clId="{21F39C13-A32E-44C7-A7A1-A137E06B6D21}" dt="2024-12-10T11:59:13.776" v="136"/>
          <ac:spMkLst>
            <pc:docMk/>
            <pc:sldMk cId="3615336311" sldId="2132738719"/>
            <ac:spMk id="9" creationId="{F5E6B351-747C-AEFE-1318-807AEEABF6BE}"/>
          </ac:spMkLst>
        </pc:spChg>
        <pc:spChg chg="mod">
          <ac:chgData name="Robertson, Tina" userId="cd74b255-fc42-499f-9d5c-5acc9b2c26f3" providerId="ADAL" clId="{21F39C13-A32E-44C7-A7A1-A137E06B6D21}" dt="2024-12-10T11:59:13.776" v="136"/>
          <ac:spMkLst>
            <pc:docMk/>
            <pc:sldMk cId="3615336311" sldId="2132738719"/>
            <ac:spMk id="10" creationId="{9F75D3D4-D85A-0BD1-7DD4-E414F30EAC9D}"/>
          </ac:spMkLst>
        </pc:spChg>
        <pc:spChg chg="mod">
          <ac:chgData name="Robertson, Tina" userId="cd74b255-fc42-499f-9d5c-5acc9b2c26f3" providerId="ADAL" clId="{21F39C13-A32E-44C7-A7A1-A137E06B6D21}" dt="2024-12-10T11:59:13.776" v="136"/>
          <ac:spMkLst>
            <pc:docMk/>
            <pc:sldMk cId="3615336311" sldId="2132738719"/>
            <ac:spMk id="12" creationId="{31657F76-45C4-73C3-10C4-179B8673CBD4}"/>
          </ac:spMkLst>
        </pc:spChg>
        <pc:spChg chg="mod">
          <ac:chgData name="Robertson, Tina" userId="cd74b255-fc42-499f-9d5c-5acc9b2c26f3" providerId="ADAL" clId="{21F39C13-A32E-44C7-A7A1-A137E06B6D21}" dt="2024-12-10T11:59:13.776" v="136"/>
          <ac:spMkLst>
            <pc:docMk/>
            <pc:sldMk cId="3615336311" sldId="2132738719"/>
            <ac:spMk id="13" creationId="{E59B08AF-61E2-7F2F-EFBD-EE9118E2DA0F}"/>
          </ac:spMkLst>
        </pc:spChg>
        <pc:spChg chg="mod">
          <ac:chgData name="Robertson, Tina" userId="cd74b255-fc42-499f-9d5c-5acc9b2c26f3" providerId="ADAL" clId="{21F39C13-A32E-44C7-A7A1-A137E06B6D21}" dt="2024-12-10T11:59:45.987" v="144" actId="1076"/>
          <ac:spMkLst>
            <pc:docMk/>
            <pc:sldMk cId="3615336311" sldId="2132738719"/>
            <ac:spMk id="15" creationId="{3C31E34D-4464-FE4A-BC6A-63C9F799E439}"/>
          </ac:spMkLst>
        </pc:spChg>
        <pc:spChg chg="mod">
          <ac:chgData name="Robertson, Tina" userId="cd74b255-fc42-499f-9d5c-5acc9b2c26f3" providerId="ADAL" clId="{21F39C13-A32E-44C7-A7A1-A137E06B6D21}" dt="2024-12-10T11:59:48.748" v="145" actId="1076"/>
          <ac:spMkLst>
            <pc:docMk/>
            <pc:sldMk cId="3615336311" sldId="2132738719"/>
            <ac:spMk id="23" creationId="{40A715BA-36E1-054D-B9A5-46BB5EE39285}"/>
          </ac:spMkLst>
        </pc:spChg>
        <pc:spChg chg="mod">
          <ac:chgData name="Robertson, Tina" userId="cd74b255-fc42-499f-9d5c-5acc9b2c26f3" providerId="ADAL" clId="{21F39C13-A32E-44C7-A7A1-A137E06B6D21}" dt="2024-12-10T11:59:52.163" v="146" actId="1076"/>
          <ac:spMkLst>
            <pc:docMk/>
            <pc:sldMk cId="3615336311" sldId="2132738719"/>
            <ac:spMk id="33" creationId="{92DF87B2-C51D-D347-AB8E-49A4DCF49461}"/>
          </ac:spMkLst>
        </pc:spChg>
        <pc:spChg chg="mod">
          <ac:chgData name="Robertson, Tina" userId="cd74b255-fc42-499f-9d5c-5acc9b2c26f3" providerId="ADAL" clId="{21F39C13-A32E-44C7-A7A1-A137E06B6D21}" dt="2024-12-10T11:59:38.856" v="142" actId="1076"/>
          <ac:spMkLst>
            <pc:docMk/>
            <pc:sldMk cId="3615336311" sldId="2132738719"/>
            <ac:spMk id="34" creationId="{44C31CCF-8F02-6842-901C-605E5A670FBE}"/>
          </ac:spMkLst>
        </pc:spChg>
        <pc:spChg chg="mod">
          <ac:chgData name="Robertson, Tina" userId="cd74b255-fc42-499f-9d5c-5acc9b2c26f3" providerId="ADAL" clId="{21F39C13-A32E-44C7-A7A1-A137E06B6D21}" dt="2024-12-10T11:59:35.669" v="141" actId="1076"/>
          <ac:spMkLst>
            <pc:docMk/>
            <pc:sldMk cId="3615336311" sldId="2132738719"/>
            <ac:spMk id="38" creationId="{69481F28-9B1E-1848-B068-F31D85470E5E}"/>
          </ac:spMkLst>
        </pc:spChg>
        <pc:spChg chg="mod">
          <ac:chgData name="Robertson, Tina" userId="cd74b255-fc42-499f-9d5c-5acc9b2c26f3" providerId="ADAL" clId="{21F39C13-A32E-44C7-A7A1-A137E06B6D21}" dt="2024-12-10T11:59:29.032" v="139" actId="1076"/>
          <ac:spMkLst>
            <pc:docMk/>
            <pc:sldMk cId="3615336311" sldId="2132738719"/>
            <ac:spMk id="39" creationId="{CB317DD7-6826-3244-9EB3-BA144DBB7753}"/>
          </ac:spMkLst>
        </pc:spChg>
        <pc:spChg chg="mod">
          <ac:chgData name="Robertson, Tina" userId="cd74b255-fc42-499f-9d5c-5acc9b2c26f3" providerId="ADAL" clId="{21F39C13-A32E-44C7-A7A1-A137E06B6D21}" dt="2024-12-10T11:59:31.316" v="140" actId="1076"/>
          <ac:spMkLst>
            <pc:docMk/>
            <pc:sldMk cId="3615336311" sldId="2132738719"/>
            <ac:spMk id="44" creationId="{45D193C2-6DB1-A84B-B6FB-035537757C19}"/>
          </ac:spMkLst>
        </pc:spChg>
        <pc:grpChg chg="add mod">
          <ac:chgData name="Robertson, Tina" userId="cd74b255-fc42-499f-9d5c-5acc9b2c26f3" providerId="ADAL" clId="{21F39C13-A32E-44C7-A7A1-A137E06B6D21}" dt="2024-12-10T11:59:21.810" v="138" actId="14100"/>
          <ac:grpSpMkLst>
            <pc:docMk/>
            <pc:sldMk cId="3615336311" sldId="2132738719"/>
            <ac:grpSpMk id="4" creationId="{C572EF82-6FE0-E75A-8704-6F1409FC4812}"/>
          </ac:grpSpMkLst>
        </pc:grpChg>
        <pc:picChg chg="add mod">
          <ac:chgData name="Robertson, Tina" userId="cd74b255-fc42-499f-9d5c-5acc9b2c26f3" providerId="ADAL" clId="{21F39C13-A32E-44C7-A7A1-A137E06B6D21}" dt="2024-12-10T11:58:49.714" v="135" actId="1076"/>
          <ac:picMkLst>
            <pc:docMk/>
            <pc:sldMk cId="3615336311" sldId="2132738719"/>
            <ac:picMk id="3" creationId="{3DF79F2F-F0B8-D95D-E576-962B33AF48BB}"/>
          </ac:picMkLst>
        </pc:picChg>
      </pc:sldChg>
      <pc:sldChg chg="addSp modSp mod">
        <pc:chgData name="Robertson, Tina" userId="cd74b255-fc42-499f-9d5c-5acc9b2c26f3" providerId="ADAL" clId="{21F39C13-A32E-44C7-A7A1-A137E06B6D21}" dt="2024-12-10T12:06:40.022" v="423" actId="1076"/>
        <pc:sldMkLst>
          <pc:docMk/>
          <pc:sldMk cId="1365288925" sldId="2132738765"/>
        </pc:sldMkLst>
        <pc:spChg chg="add mod">
          <ac:chgData name="Robertson, Tina" userId="cd74b255-fc42-499f-9d5c-5acc9b2c26f3" providerId="ADAL" clId="{21F39C13-A32E-44C7-A7A1-A137E06B6D21}" dt="2024-12-10T12:06:40.022" v="423" actId="1076"/>
          <ac:spMkLst>
            <pc:docMk/>
            <pc:sldMk cId="1365288925" sldId="2132738765"/>
            <ac:spMk id="2" creationId="{E25B9471-1674-DA60-F48A-7777FD1DCF79}"/>
          </ac:spMkLst>
        </pc:spChg>
        <pc:spChg chg="mod">
          <ac:chgData name="Robertson, Tina" userId="cd74b255-fc42-499f-9d5c-5acc9b2c26f3" providerId="ADAL" clId="{21F39C13-A32E-44C7-A7A1-A137E06B6D21}" dt="2024-12-10T12:05:58.438" v="410" actId="1076"/>
          <ac:spMkLst>
            <pc:docMk/>
            <pc:sldMk cId="1365288925" sldId="2132738765"/>
            <ac:spMk id="3" creationId="{6CC0C9DA-2044-42EE-84C2-3214FCDECE4A}"/>
          </ac:spMkLst>
        </pc:spChg>
        <pc:spChg chg="mod">
          <ac:chgData name="Robertson, Tina" userId="cd74b255-fc42-499f-9d5c-5acc9b2c26f3" providerId="ADAL" clId="{21F39C13-A32E-44C7-A7A1-A137E06B6D21}" dt="2024-12-10T12:06:02.436" v="412" actId="1076"/>
          <ac:spMkLst>
            <pc:docMk/>
            <pc:sldMk cId="1365288925" sldId="2132738765"/>
            <ac:spMk id="7" creationId="{B89A5935-F2AB-4B3C-A688-5856742A0D20}"/>
          </ac:spMkLst>
        </pc:spChg>
        <pc:spChg chg="mod">
          <ac:chgData name="Robertson, Tina" userId="cd74b255-fc42-499f-9d5c-5acc9b2c26f3" providerId="ADAL" clId="{21F39C13-A32E-44C7-A7A1-A137E06B6D21}" dt="2024-12-10T12:06:16.273" v="416" actId="14100"/>
          <ac:spMkLst>
            <pc:docMk/>
            <pc:sldMk cId="1365288925" sldId="2132738765"/>
            <ac:spMk id="10" creationId="{A771DEC3-D97E-47AD-A320-3384BB9F3CEC}"/>
          </ac:spMkLst>
        </pc:spChg>
        <pc:spChg chg="mod">
          <ac:chgData name="Robertson, Tina" userId="cd74b255-fc42-499f-9d5c-5acc9b2c26f3" providerId="ADAL" clId="{21F39C13-A32E-44C7-A7A1-A137E06B6D21}" dt="2024-12-10T12:06:25.295" v="418" actId="1076"/>
          <ac:spMkLst>
            <pc:docMk/>
            <pc:sldMk cId="1365288925" sldId="2132738765"/>
            <ac:spMk id="13" creationId="{F8CF48F8-6A97-4E8E-BF03-C0ADCA09FA32}"/>
          </ac:spMkLst>
        </pc:spChg>
        <pc:spChg chg="mod">
          <ac:chgData name="Robertson, Tina" userId="cd74b255-fc42-499f-9d5c-5acc9b2c26f3" providerId="ADAL" clId="{21F39C13-A32E-44C7-A7A1-A137E06B6D21}" dt="2024-12-10T12:06:36.190" v="422" actId="1076"/>
          <ac:spMkLst>
            <pc:docMk/>
            <pc:sldMk cId="1365288925" sldId="2132738765"/>
            <ac:spMk id="16" creationId="{CEEE5818-5348-402A-86B4-E76146AE819B}"/>
          </ac:spMkLst>
        </pc:spChg>
        <pc:spChg chg="mod">
          <ac:chgData name="Robertson, Tina" userId="cd74b255-fc42-499f-9d5c-5acc9b2c26f3" providerId="ADAL" clId="{21F39C13-A32E-44C7-A7A1-A137E06B6D21}" dt="2024-12-10T12:06:20.910" v="417" actId="1076"/>
          <ac:spMkLst>
            <pc:docMk/>
            <pc:sldMk cId="1365288925" sldId="2132738765"/>
            <ac:spMk id="20" creationId="{1F20A283-4817-4677-9164-BA56E1A777DA}"/>
          </ac:spMkLst>
        </pc:spChg>
        <pc:spChg chg="mod">
          <ac:chgData name="Robertson, Tina" userId="cd74b255-fc42-499f-9d5c-5acc9b2c26f3" providerId="ADAL" clId="{21F39C13-A32E-44C7-A7A1-A137E06B6D21}" dt="2024-12-10T12:06:33.303" v="421" actId="1076"/>
          <ac:spMkLst>
            <pc:docMk/>
            <pc:sldMk cId="1365288925" sldId="2132738765"/>
            <ac:spMk id="23" creationId="{4D5F1088-0BCD-49DB-BD0B-15EACF8199CF}"/>
          </ac:spMkLst>
        </pc:spChg>
        <pc:spChg chg="mod">
          <ac:chgData name="Robertson, Tina" userId="cd74b255-fc42-499f-9d5c-5acc9b2c26f3" providerId="ADAL" clId="{21F39C13-A32E-44C7-A7A1-A137E06B6D21}" dt="2024-12-10T12:06:29.841" v="419" actId="1076"/>
          <ac:spMkLst>
            <pc:docMk/>
            <pc:sldMk cId="1365288925" sldId="2132738765"/>
            <ac:spMk id="26" creationId="{E7F8F251-FC58-4E23-ACEE-579D7D20AAFB}"/>
          </ac:spMkLst>
        </pc:spChg>
        <pc:spChg chg="mod">
          <ac:chgData name="Robertson, Tina" userId="cd74b255-fc42-499f-9d5c-5acc9b2c26f3" providerId="ADAL" clId="{21F39C13-A32E-44C7-A7A1-A137E06B6D21}" dt="2024-12-10T12:03:44.887" v="366" actId="113"/>
          <ac:spMkLst>
            <pc:docMk/>
            <pc:sldMk cId="1365288925" sldId="2132738765"/>
            <ac:spMk id="31" creationId="{F4779DE6-C374-4214-92B9-B081ACA3EE77}"/>
          </ac:spMkLst>
        </pc:spChg>
        <pc:picChg chg="mod">
          <ac:chgData name="Robertson, Tina" userId="cd74b255-fc42-499f-9d5c-5acc9b2c26f3" providerId="ADAL" clId="{21F39C13-A32E-44C7-A7A1-A137E06B6D21}" dt="2024-12-10T12:05:55.244" v="409" actId="1076"/>
          <ac:picMkLst>
            <pc:docMk/>
            <pc:sldMk cId="1365288925" sldId="2132738765"/>
            <ac:picMk id="30" creationId="{43A10237-3A39-4D04-A7CB-AE76D86FECF9}"/>
          </ac:picMkLst>
        </pc:picChg>
      </pc:sldChg>
      <pc:sldChg chg="modSp mod ord">
        <pc:chgData name="Robertson, Tina" userId="cd74b255-fc42-499f-9d5c-5acc9b2c26f3" providerId="ADAL" clId="{21F39C13-A32E-44C7-A7A1-A137E06B6D21}" dt="2024-12-10T11:53:21.125" v="121" actId="2711"/>
        <pc:sldMkLst>
          <pc:docMk/>
          <pc:sldMk cId="3879626834" sldId="2132739029"/>
        </pc:sldMkLst>
        <pc:spChg chg="mod">
          <ac:chgData name="Robertson, Tina" userId="cd74b255-fc42-499f-9d5c-5acc9b2c26f3" providerId="ADAL" clId="{21F39C13-A32E-44C7-A7A1-A137E06B6D21}" dt="2024-12-10T11:53:21.125" v="121" actId="2711"/>
          <ac:spMkLst>
            <pc:docMk/>
            <pc:sldMk cId="3879626834" sldId="2132739029"/>
            <ac:spMk id="2" creationId="{102F375B-AB3D-F824-3428-B18462158A97}"/>
          </ac:spMkLst>
        </pc:spChg>
      </pc:sldChg>
      <pc:sldChg chg="del">
        <pc:chgData name="Robertson, Tina" userId="cd74b255-fc42-499f-9d5c-5acc9b2c26f3" providerId="ADAL" clId="{21F39C13-A32E-44C7-A7A1-A137E06B6D21}" dt="2024-12-10T11:47:25.602" v="78" actId="47"/>
        <pc:sldMkLst>
          <pc:docMk/>
          <pc:sldMk cId="3841540477" sldId="2132739030"/>
        </pc:sldMkLst>
      </pc:sldChg>
      <pc:sldChg chg="del">
        <pc:chgData name="Robertson, Tina" userId="cd74b255-fc42-499f-9d5c-5acc9b2c26f3" providerId="ADAL" clId="{21F39C13-A32E-44C7-A7A1-A137E06B6D21}" dt="2024-12-10T11:47:26.550" v="79" actId="47"/>
        <pc:sldMkLst>
          <pc:docMk/>
          <pc:sldMk cId="2688145477" sldId="2132739031"/>
        </pc:sldMkLst>
      </pc:sldChg>
      <pc:sldChg chg="addSp modSp mod modNotesTx">
        <pc:chgData name="Robertson, Tina" userId="cd74b255-fc42-499f-9d5c-5acc9b2c26f3" providerId="ADAL" clId="{21F39C13-A32E-44C7-A7A1-A137E06B6D21}" dt="2024-12-10T11:54:58.571" v="132" actId="207"/>
        <pc:sldMkLst>
          <pc:docMk/>
          <pc:sldMk cId="1177953627" sldId="2132739131"/>
        </pc:sldMkLst>
        <pc:spChg chg="mod">
          <ac:chgData name="Robertson, Tina" userId="cd74b255-fc42-499f-9d5c-5acc9b2c26f3" providerId="ADAL" clId="{21F39C13-A32E-44C7-A7A1-A137E06B6D21}" dt="2024-12-10T11:54:58.571" v="132" actId="207"/>
          <ac:spMkLst>
            <pc:docMk/>
            <pc:sldMk cId="1177953627" sldId="2132739131"/>
            <ac:spMk id="3" creationId="{C0934DEA-DBDE-4EDC-8B2C-25C9BB87C1EA}"/>
          </ac:spMkLst>
        </pc:spChg>
        <pc:picChg chg="add mod">
          <ac:chgData name="Robertson, Tina" userId="cd74b255-fc42-499f-9d5c-5acc9b2c26f3" providerId="ADAL" clId="{21F39C13-A32E-44C7-A7A1-A137E06B6D21}" dt="2024-12-10T11:46:46.449" v="77" actId="1076"/>
          <ac:picMkLst>
            <pc:docMk/>
            <pc:sldMk cId="1177953627" sldId="2132739131"/>
            <ac:picMk id="6" creationId="{FE38DD1C-4E28-324A-8398-10A39E42DBF4}"/>
          </ac:picMkLst>
        </pc:picChg>
      </pc:sldChg>
      <pc:sldChg chg="addSp delSp modSp del mod modClrScheme chgLayout">
        <pc:chgData name="Robertson, Tina" userId="cd74b255-fc42-499f-9d5c-5acc9b2c26f3" providerId="ADAL" clId="{21F39C13-A32E-44C7-A7A1-A137E06B6D21}" dt="2024-12-10T14:19:07.070" v="433" actId="20577"/>
        <pc:sldMkLst>
          <pc:docMk/>
          <pc:sldMk cId="4197064702" sldId="2132739132"/>
        </pc:sldMkLst>
        <pc:spChg chg="mod ord">
          <ac:chgData name="Robertson, Tina" userId="cd74b255-fc42-499f-9d5c-5acc9b2c26f3" providerId="ADAL" clId="{21F39C13-A32E-44C7-A7A1-A137E06B6D21}" dt="2024-12-10T11:54:34.954" v="130" actId="2711"/>
          <ac:spMkLst>
            <pc:docMk/>
            <pc:sldMk cId="4197064702" sldId="2132739132"/>
            <ac:spMk id="2" creationId="{7C790789-7331-4C8A-A7F2-580BF7087A45}"/>
          </ac:spMkLst>
        </pc:spChg>
        <pc:spChg chg="del mod ord">
          <ac:chgData name="Robertson, Tina" userId="cd74b255-fc42-499f-9d5c-5acc9b2c26f3" providerId="ADAL" clId="{21F39C13-A32E-44C7-A7A1-A137E06B6D21}" dt="2024-12-10T11:42:13.069" v="13" actId="478"/>
          <ac:spMkLst>
            <pc:docMk/>
            <pc:sldMk cId="4197064702" sldId="2132739132"/>
            <ac:spMk id="3" creationId="{E14D29DC-9395-4B88-AA20-D7FF8340F4DB}"/>
          </ac:spMkLst>
        </pc:spChg>
        <pc:spChg chg="add del mod ord">
          <ac:chgData name="Robertson, Tina" userId="cd74b255-fc42-499f-9d5c-5acc9b2c26f3" providerId="ADAL" clId="{21F39C13-A32E-44C7-A7A1-A137E06B6D21}" dt="2024-12-10T11:41:54.394" v="11" actId="700"/>
          <ac:spMkLst>
            <pc:docMk/>
            <pc:sldMk cId="4197064702" sldId="2132739132"/>
            <ac:spMk id="5" creationId="{7E0AB6EB-16B9-3B80-ECBC-481166BCE4F3}"/>
          </ac:spMkLst>
        </pc:spChg>
        <pc:spChg chg="add mod ord">
          <ac:chgData name="Robertson, Tina" userId="cd74b255-fc42-499f-9d5c-5acc9b2c26f3" providerId="ADAL" clId="{21F39C13-A32E-44C7-A7A1-A137E06B6D21}" dt="2024-12-10T11:40:45.632" v="5" actId="1076"/>
          <ac:spMkLst>
            <pc:docMk/>
            <pc:sldMk cId="4197064702" sldId="2132739132"/>
            <ac:spMk id="5" creationId="{D9761235-E8C3-C5DC-99C7-458F2724E27C}"/>
          </ac:spMkLst>
        </pc:spChg>
        <pc:spChg chg="add del mod ord">
          <ac:chgData name="Robertson, Tina" userId="cd74b255-fc42-499f-9d5c-5acc9b2c26f3" providerId="ADAL" clId="{21F39C13-A32E-44C7-A7A1-A137E06B6D21}" dt="2024-12-10T11:45:04.231" v="64" actId="478"/>
          <ac:spMkLst>
            <pc:docMk/>
            <pc:sldMk cId="4197064702" sldId="2132739132"/>
            <ac:spMk id="6" creationId="{E85E17FD-2824-6EA2-2324-5F601CBEB1C1}"/>
          </ac:spMkLst>
        </pc:spChg>
        <pc:spChg chg="add del mod">
          <ac:chgData name="Robertson, Tina" userId="cd74b255-fc42-499f-9d5c-5acc9b2c26f3" providerId="ADAL" clId="{21F39C13-A32E-44C7-A7A1-A137E06B6D21}" dt="2024-12-10T11:42:15.881" v="14"/>
          <ac:spMkLst>
            <pc:docMk/>
            <pc:sldMk cId="4197064702" sldId="2132739132"/>
            <ac:spMk id="11" creationId="{872A1065-A77D-63E5-E4E1-ADE9D26AE59F}"/>
          </ac:spMkLst>
        </pc:spChg>
        <pc:spChg chg="add mod">
          <ac:chgData name="Robertson, Tina" userId="cd74b255-fc42-499f-9d5c-5acc9b2c26f3" providerId="ADAL" clId="{21F39C13-A32E-44C7-A7A1-A137E06B6D21}" dt="2024-12-10T14:19:07.070" v="433" actId="20577"/>
          <ac:spMkLst>
            <pc:docMk/>
            <pc:sldMk cId="4197064702" sldId="2132739132"/>
            <ac:spMk id="13" creationId="{FB613247-BBE8-68BB-58AE-AE2668237981}"/>
          </ac:spMkLst>
        </pc:spChg>
        <pc:picChg chg="add mod">
          <ac:chgData name="Robertson, Tina" userId="cd74b255-fc42-499f-9d5c-5acc9b2c26f3" providerId="ADAL" clId="{21F39C13-A32E-44C7-A7A1-A137E06B6D21}" dt="2024-12-10T11:45:24.417" v="72" actId="1076"/>
          <ac:picMkLst>
            <pc:docMk/>
            <pc:sldMk cId="4197064702" sldId="2132739132"/>
            <ac:picMk id="18" creationId="{3B7B2826-6655-0CB2-BB94-F3A549C0B671}"/>
          </ac:picMkLst>
        </pc:picChg>
      </pc:sldChg>
      <pc:sldChg chg="modSp mod ord">
        <pc:chgData name="Robertson, Tina" userId="cd74b255-fc42-499f-9d5c-5acc9b2c26f3" providerId="ADAL" clId="{21F39C13-A32E-44C7-A7A1-A137E06B6D21}" dt="2024-12-10T11:50:24.883" v="102" actId="113"/>
        <pc:sldMkLst>
          <pc:docMk/>
          <pc:sldMk cId="303822953" sldId="2132739133"/>
        </pc:sldMkLst>
        <pc:spChg chg="mod">
          <ac:chgData name="Robertson, Tina" userId="cd74b255-fc42-499f-9d5c-5acc9b2c26f3" providerId="ADAL" clId="{21F39C13-A32E-44C7-A7A1-A137E06B6D21}" dt="2024-12-10T11:50:24.883" v="102" actId="113"/>
          <ac:spMkLst>
            <pc:docMk/>
            <pc:sldMk cId="303822953" sldId="2132739133"/>
            <ac:spMk id="5" creationId="{1B86F122-4D66-079A-08DE-862F8A6B23C2}"/>
          </ac:spMkLst>
        </pc:spChg>
      </pc:sldChg>
      <pc:sldChg chg="addSp delSp modSp mod ord modClrScheme chgLayout">
        <pc:chgData name="Robertson, Tina" userId="cd74b255-fc42-499f-9d5c-5acc9b2c26f3" providerId="ADAL" clId="{21F39C13-A32E-44C7-A7A1-A137E06B6D21}" dt="2024-12-10T11:52:49.493" v="120" actId="1076"/>
        <pc:sldMkLst>
          <pc:docMk/>
          <pc:sldMk cId="1191188114" sldId="2145727046"/>
        </pc:sldMkLst>
        <pc:spChg chg="add del mod ord">
          <ac:chgData name="Robertson, Tina" userId="cd74b255-fc42-499f-9d5c-5acc9b2c26f3" providerId="ADAL" clId="{21F39C13-A32E-44C7-A7A1-A137E06B6D21}" dt="2024-12-10T11:51:18.547" v="107" actId="700"/>
          <ac:spMkLst>
            <pc:docMk/>
            <pc:sldMk cId="1191188114" sldId="2145727046"/>
            <ac:spMk id="2" creationId="{7E4EAFE8-1D76-D7D9-B861-143513EE4765}"/>
          </ac:spMkLst>
        </pc:spChg>
        <pc:spChg chg="mod ord">
          <ac:chgData name="Robertson, Tina" userId="cd74b255-fc42-499f-9d5c-5acc9b2c26f3" providerId="ADAL" clId="{21F39C13-A32E-44C7-A7A1-A137E06B6D21}" dt="2024-12-10T11:52:06.187" v="112" actId="700"/>
          <ac:spMkLst>
            <pc:docMk/>
            <pc:sldMk cId="1191188114" sldId="2145727046"/>
            <ac:spMk id="3" creationId="{D0C16661-B44A-C51E-24AF-401301C69082}"/>
          </ac:spMkLst>
        </pc:spChg>
        <pc:spChg chg="add del mod ord">
          <ac:chgData name="Robertson, Tina" userId="cd74b255-fc42-499f-9d5c-5acc9b2c26f3" providerId="ADAL" clId="{21F39C13-A32E-44C7-A7A1-A137E06B6D21}" dt="2024-12-10T11:51:28.448" v="109" actId="700"/>
          <ac:spMkLst>
            <pc:docMk/>
            <pc:sldMk cId="1191188114" sldId="2145727046"/>
            <ac:spMk id="7" creationId="{62B5421E-2B7B-2980-0487-E1290525A856}"/>
          </ac:spMkLst>
        </pc:spChg>
        <pc:spChg chg="add del mod ord">
          <ac:chgData name="Robertson, Tina" userId="cd74b255-fc42-499f-9d5c-5acc9b2c26f3" providerId="ADAL" clId="{21F39C13-A32E-44C7-A7A1-A137E06B6D21}" dt="2024-12-10T11:51:47.722" v="111" actId="700"/>
          <ac:spMkLst>
            <pc:docMk/>
            <pc:sldMk cId="1191188114" sldId="2145727046"/>
            <ac:spMk id="8" creationId="{1ACD5291-166A-A8D9-3E24-C982D361E062}"/>
          </ac:spMkLst>
        </pc:spChg>
        <pc:spChg chg="add del mod ord">
          <ac:chgData name="Robertson, Tina" userId="cd74b255-fc42-499f-9d5c-5acc9b2c26f3" providerId="ADAL" clId="{21F39C13-A32E-44C7-A7A1-A137E06B6D21}" dt="2024-12-10T11:52:13.459" v="113" actId="478"/>
          <ac:spMkLst>
            <pc:docMk/>
            <pc:sldMk cId="1191188114" sldId="2145727046"/>
            <ac:spMk id="9" creationId="{91224736-02C4-E70B-AAEF-14EA831E3012}"/>
          </ac:spMkLst>
        </pc:spChg>
        <pc:graphicFrameChg chg="mod ord modGraphic">
          <ac:chgData name="Robertson, Tina" userId="cd74b255-fc42-499f-9d5c-5acc9b2c26f3" providerId="ADAL" clId="{21F39C13-A32E-44C7-A7A1-A137E06B6D21}" dt="2024-12-10T11:52:36.625" v="117" actId="1076"/>
          <ac:graphicFrameMkLst>
            <pc:docMk/>
            <pc:sldMk cId="1191188114" sldId="2145727046"/>
            <ac:graphicFrameMk id="4" creationId="{C3282615-5C28-85DB-A3C4-FFDF054FC379}"/>
          </ac:graphicFrameMkLst>
        </pc:graphicFrameChg>
        <pc:graphicFrameChg chg="mod">
          <ac:chgData name="Robertson, Tina" userId="cd74b255-fc42-499f-9d5c-5acc9b2c26f3" providerId="ADAL" clId="{21F39C13-A32E-44C7-A7A1-A137E06B6D21}" dt="2024-12-10T11:52:39.857" v="118" actId="1076"/>
          <ac:graphicFrameMkLst>
            <pc:docMk/>
            <pc:sldMk cId="1191188114" sldId="2145727046"/>
            <ac:graphicFrameMk id="5" creationId="{7147539E-1A93-3D03-6D46-6B9716C9F2F1}"/>
          </ac:graphicFrameMkLst>
        </pc:graphicFrameChg>
        <pc:graphicFrameChg chg="mod modGraphic">
          <ac:chgData name="Robertson, Tina" userId="cd74b255-fc42-499f-9d5c-5acc9b2c26f3" providerId="ADAL" clId="{21F39C13-A32E-44C7-A7A1-A137E06B6D21}" dt="2024-12-10T11:52:49.493" v="120" actId="1076"/>
          <ac:graphicFrameMkLst>
            <pc:docMk/>
            <pc:sldMk cId="1191188114" sldId="2145727046"/>
            <ac:graphicFrameMk id="6" creationId="{B6EE977B-3515-C6C9-3268-6D2DAA53204A}"/>
          </ac:graphicFrameMkLst>
        </pc:graphicFrameChg>
      </pc:sldChg>
      <pc:sldChg chg="modSp mod">
        <pc:chgData name="Robertson, Tina" userId="cd74b255-fc42-499f-9d5c-5acc9b2c26f3" providerId="ADAL" clId="{21F39C13-A32E-44C7-A7A1-A137E06B6D21}" dt="2024-12-10T11:53:43.453" v="124"/>
        <pc:sldMkLst>
          <pc:docMk/>
          <pc:sldMk cId="2617506160" sldId="2145727049"/>
        </pc:sldMkLst>
        <pc:spChg chg="mod">
          <ac:chgData name="Robertson, Tina" userId="cd74b255-fc42-499f-9d5c-5acc9b2c26f3" providerId="ADAL" clId="{21F39C13-A32E-44C7-A7A1-A137E06B6D21}" dt="2024-12-10T11:53:36.091" v="122" actId="2711"/>
          <ac:spMkLst>
            <pc:docMk/>
            <pc:sldMk cId="2617506160" sldId="2145727049"/>
            <ac:spMk id="2" creationId="{0CD43554-5F4B-7270-603B-98BDAC5C8311}"/>
          </ac:spMkLst>
        </pc:spChg>
        <pc:graphicFrameChg chg="mod">
          <ac:chgData name="Robertson, Tina" userId="cd74b255-fc42-499f-9d5c-5acc9b2c26f3" providerId="ADAL" clId="{21F39C13-A32E-44C7-A7A1-A137E06B6D21}" dt="2024-12-10T11:53:43.453" v="124"/>
          <ac:graphicFrameMkLst>
            <pc:docMk/>
            <pc:sldMk cId="2617506160" sldId="2145727049"/>
            <ac:graphicFrameMk id="17" creationId="{877EA0C3-FFBE-723D-231A-474FF0DE24DA}"/>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327955-5398-4E68-8685-960BE544FE00}"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ACE4A797-BA2B-49AB-9CB6-7A05A2C38079}">
      <dgm:prSet/>
      <dgm:spPr/>
      <dgm:t>
        <a:bodyPr/>
        <a:lstStyle/>
        <a:p>
          <a:r>
            <a:rPr lang="en-US" dirty="0"/>
            <a:t>Teacher Shortages, Maternity/Paternity Leave, Short Term Leave </a:t>
          </a:r>
        </a:p>
      </dgm:t>
    </dgm:pt>
    <dgm:pt modelId="{5BE62D2B-B49F-4A1C-946B-B505DACEB159}" type="parTrans" cxnId="{5AD71AE2-0CCC-4FA6-873D-0EDCDDCD3026}">
      <dgm:prSet/>
      <dgm:spPr/>
      <dgm:t>
        <a:bodyPr/>
        <a:lstStyle/>
        <a:p>
          <a:endParaRPr lang="en-US"/>
        </a:p>
      </dgm:t>
    </dgm:pt>
    <dgm:pt modelId="{C59457A6-3773-4804-8BE0-7C1AD5CB64DA}" type="sibTrans" cxnId="{5AD71AE2-0CCC-4FA6-873D-0EDCDDCD3026}">
      <dgm:prSet/>
      <dgm:spPr/>
      <dgm:t>
        <a:bodyPr/>
        <a:lstStyle/>
        <a:p>
          <a:endParaRPr lang="en-US"/>
        </a:p>
      </dgm:t>
    </dgm:pt>
    <dgm:pt modelId="{12166F4A-0370-418F-B744-33B0EA7DB006}">
      <dgm:prSet/>
      <dgm:spPr/>
      <dgm:t>
        <a:bodyPr/>
        <a:lstStyle/>
        <a:p>
          <a:r>
            <a:rPr lang="en-US" dirty="0"/>
            <a:t>Consistent Virtual teacher who leads all instruction for course</a:t>
          </a:r>
        </a:p>
      </dgm:t>
    </dgm:pt>
    <dgm:pt modelId="{DE1487D3-1312-46C5-82C9-4385B90CD13E}" type="parTrans" cxnId="{773DACDE-334F-48F8-8F36-B63D6B8D3FCB}">
      <dgm:prSet/>
      <dgm:spPr/>
      <dgm:t>
        <a:bodyPr/>
        <a:lstStyle/>
        <a:p>
          <a:endParaRPr lang="en-US"/>
        </a:p>
      </dgm:t>
    </dgm:pt>
    <dgm:pt modelId="{73BB9456-1A22-4F26-B375-554259B6934B}" type="sibTrans" cxnId="{773DACDE-334F-48F8-8F36-B63D6B8D3FCB}">
      <dgm:prSet/>
      <dgm:spPr/>
      <dgm:t>
        <a:bodyPr/>
        <a:lstStyle/>
        <a:p>
          <a:endParaRPr lang="en-US"/>
        </a:p>
      </dgm:t>
    </dgm:pt>
    <dgm:pt modelId="{D1629203-D3A8-4399-8542-D1A888E1ABA5}">
      <dgm:prSet/>
      <dgm:spPr/>
      <dgm:t>
        <a:bodyPr/>
        <a:lstStyle/>
        <a:p>
          <a:r>
            <a:rPr lang="en-US" dirty="0"/>
            <a:t>Scheduling 1-5x per week, with 4-5 recommended sessions per week</a:t>
          </a:r>
        </a:p>
      </dgm:t>
    </dgm:pt>
    <dgm:pt modelId="{E588E585-EDE8-4BD4-8EE9-4CADF96EF1C4}" type="parTrans" cxnId="{C3801B63-FA65-4C3D-8454-876EAA4A34EF}">
      <dgm:prSet/>
      <dgm:spPr/>
      <dgm:t>
        <a:bodyPr/>
        <a:lstStyle/>
        <a:p>
          <a:endParaRPr lang="en-US"/>
        </a:p>
      </dgm:t>
    </dgm:pt>
    <dgm:pt modelId="{C6EAFC2A-1A39-4305-98C7-3B8EEEEADEBE}" type="sibTrans" cxnId="{C3801B63-FA65-4C3D-8454-876EAA4A34EF}">
      <dgm:prSet/>
      <dgm:spPr/>
      <dgm:t>
        <a:bodyPr/>
        <a:lstStyle/>
        <a:p>
          <a:endParaRPr lang="en-US"/>
        </a:p>
      </dgm:t>
    </dgm:pt>
    <dgm:pt modelId="{593218CE-889E-423A-878F-FC082D1BC5B6}" type="pres">
      <dgm:prSet presAssocID="{BA327955-5398-4E68-8685-960BE544FE00}" presName="hierChild1" presStyleCnt="0">
        <dgm:presLayoutVars>
          <dgm:chPref val="1"/>
          <dgm:dir/>
          <dgm:animOne val="branch"/>
          <dgm:animLvl val="lvl"/>
          <dgm:resizeHandles/>
        </dgm:presLayoutVars>
      </dgm:prSet>
      <dgm:spPr/>
    </dgm:pt>
    <dgm:pt modelId="{0F5EE4B1-9D73-49DE-A39F-422D881A6623}" type="pres">
      <dgm:prSet presAssocID="{ACE4A797-BA2B-49AB-9CB6-7A05A2C38079}" presName="hierRoot1" presStyleCnt="0"/>
      <dgm:spPr/>
    </dgm:pt>
    <dgm:pt modelId="{413B2BD5-9F9B-4CA0-A050-E48A667CF964}" type="pres">
      <dgm:prSet presAssocID="{ACE4A797-BA2B-49AB-9CB6-7A05A2C38079}" presName="composite" presStyleCnt="0"/>
      <dgm:spPr/>
    </dgm:pt>
    <dgm:pt modelId="{52117B10-BE11-4153-95EF-A10409A2F7FD}" type="pres">
      <dgm:prSet presAssocID="{ACE4A797-BA2B-49AB-9CB6-7A05A2C38079}" presName="background" presStyleLbl="node0" presStyleIdx="0" presStyleCnt="3"/>
      <dgm:spPr/>
    </dgm:pt>
    <dgm:pt modelId="{CACD3462-7CCB-41A1-95C6-6296BA5C3708}" type="pres">
      <dgm:prSet presAssocID="{ACE4A797-BA2B-49AB-9CB6-7A05A2C38079}" presName="text" presStyleLbl="fgAcc0" presStyleIdx="0" presStyleCnt="3" custScaleX="43308" custScaleY="41451" custLinFactNeighborX="6421" custLinFactNeighborY="-23345">
        <dgm:presLayoutVars>
          <dgm:chPref val="3"/>
        </dgm:presLayoutVars>
      </dgm:prSet>
      <dgm:spPr/>
    </dgm:pt>
    <dgm:pt modelId="{203582C2-3A53-4759-B40B-1206DF6F6026}" type="pres">
      <dgm:prSet presAssocID="{ACE4A797-BA2B-49AB-9CB6-7A05A2C38079}" presName="hierChild2" presStyleCnt="0"/>
      <dgm:spPr/>
    </dgm:pt>
    <dgm:pt modelId="{5A06F38D-99F6-4FB2-8C50-FA17A21973B6}" type="pres">
      <dgm:prSet presAssocID="{12166F4A-0370-418F-B744-33B0EA7DB006}" presName="hierRoot1" presStyleCnt="0"/>
      <dgm:spPr/>
    </dgm:pt>
    <dgm:pt modelId="{146D70F5-5C73-41C3-9D3D-1CF167C41A63}" type="pres">
      <dgm:prSet presAssocID="{12166F4A-0370-418F-B744-33B0EA7DB006}" presName="composite" presStyleCnt="0"/>
      <dgm:spPr/>
    </dgm:pt>
    <dgm:pt modelId="{CC5AE086-0F49-4CE2-92DB-0DBFE8B64735}" type="pres">
      <dgm:prSet presAssocID="{12166F4A-0370-418F-B744-33B0EA7DB006}" presName="background" presStyleLbl="node0" presStyleIdx="1" presStyleCnt="3"/>
      <dgm:spPr/>
    </dgm:pt>
    <dgm:pt modelId="{70561B60-F873-4E23-A984-509E62296158}" type="pres">
      <dgm:prSet presAssocID="{12166F4A-0370-418F-B744-33B0EA7DB006}" presName="text" presStyleLbl="fgAcc0" presStyleIdx="1" presStyleCnt="3" custScaleX="39863" custScaleY="38841" custLinFactNeighborX="1409" custLinFactNeighborY="-23223">
        <dgm:presLayoutVars>
          <dgm:chPref val="3"/>
        </dgm:presLayoutVars>
      </dgm:prSet>
      <dgm:spPr/>
    </dgm:pt>
    <dgm:pt modelId="{76639F74-D1A2-4C38-8B72-D2A8BD07366C}" type="pres">
      <dgm:prSet presAssocID="{12166F4A-0370-418F-B744-33B0EA7DB006}" presName="hierChild2" presStyleCnt="0"/>
      <dgm:spPr/>
    </dgm:pt>
    <dgm:pt modelId="{18DF5FCC-075D-4879-AE62-2636D8152074}" type="pres">
      <dgm:prSet presAssocID="{D1629203-D3A8-4399-8542-D1A888E1ABA5}" presName="hierRoot1" presStyleCnt="0"/>
      <dgm:spPr/>
    </dgm:pt>
    <dgm:pt modelId="{4C016967-53CF-49EC-B07B-90BF47F95495}" type="pres">
      <dgm:prSet presAssocID="{D1629203-D3A8-4399-8542-D1A888E1ABA5}" presName="composite" presStyleCnt="0"/>
      <dgm:spPr/>
    </dgm:pt>
    <dgm:pt modelId="{B1937CE2-75AA-44F6-A383-7CE2651D7758}" type="pres">
      <dgm:prSet presAssocID="{D1629203-D3A8-4399-8542-D1A888E1ABA5}" presName="background" presStyleLbl="node0" presStyleIdx="2" presStyleCnt="3"/>
      <dgm:spPr/>
    </dgm:pt>
    <dgm:pt modelId="{754458F0-2809-41AC-9E7B-53D45D80125E}" type="pres">
      <dgm:prSet presAssocID="{D1629203-D3A8-4399-8542-D1A888E1ABA5}" presName="text" presStyleLbl="fgAcc0" presStyleIdx="2" presStyleCnt="3" custScaleX="38157" custScaleY="37143" custLinFactNeighborX="-3105" custLinFactNeighborY="-24041">
        <dgm:presLayoutVars>
          <dgm:chPref val="3"/>
        </dgm:presLayoutVars>
      </dgm:prSet>
      <dgm:spPr/>
    </dgm:pt>
    <dgm:pt modelId="{C98F42C6-D975-406E-98F6-AAB2D27009A1}" type="pres">
      <dgm:prSet presAssocID="{D1629203-D3A8-4399-8542-D1A888E1ABA5}" presName="hierChild2" presStyleCnt="0"/>
      <dgm:spPr/>
    </dgm:pt>
  </dgm:ptLst>
  <dgm:cxnLst>
    <dgm:cxn modelId="{81BF5B26-B12D-451E-A19F-3477B823A22E}" type="presOf" srcId="{12166F4A-0370-418F-B744-33B0EA7DB006}" destId="{70561B60-F873-4E23-A984-509E62296158}" srcOrd="0" destOrd="0" presId="urn:microsoft.com/office/officeart/2005/8/layout/hierarchy1"/>
    <dgm:cxn modelId="{E8C13A2C-B7A9-4331-925E-0BE4A8C936AE}" type="presOf" srcId="{D1629203-D3A8-4399-8542-D1A888E1ABA5}" destId="{754458F0-2809-41AC-9E7B-53D45D80125E}" srcOrd="0" destOrd="0" presId="urn:microsoft.com/office/officeart/2005/8/layout/hierarchy1"/>
    <dgm:cxn modelId="{C3801B63-FA65-4C3D-8454-876EAA4A34EF}" srcId="{BA327955-5398-4E68-8685-960BE544FE00}" destId="{D1629203-D3A8-4399-8542-D1A888E1ABA5}" srcOrd="2" destOrd="0" parTransId="{E588E585-EDE8-4BD4-8EE9-4CADF96EF1C4}" sibTransId="{C6EAFC2A-1A39-4305-98C7-3B8EEEEADEBE}"/>
    <dgm:cxn modelId="{329DAB87-2F3E-42B6-AFB7-BC4FAE118A5F}" type="presOf" srcId="{ACE4A797-BA2B-49AB-9CB6-7A05A2C38079}" destId="{CACD3462-7CCB-41A1-95C6-6296BA5C3708}" srcOrd="0" destOrd="0" presId="urn:microsoft.com/office/officeart/2005/8/layout/hierarchy1"/>
    <dgm:cxn modelId="{33B59AA6-EB77-4E6D-B28F-980A878F03C2}" type="presOf" srcId="{BA327955-5398-4E68-8685-960BE544FE00}" destId="{593218CE-889E-423A-878F-FC082D1BC5B6}" srcOrd="0" destOrd="0" presId="urn:microsoft.com/office/officeart/2005/8/layout/hierarchy1"/>
    <dgm:cxn modelId="{773DACDE-334F-48F8-8F36-B63D6B8D3FCB}" srcId="{BA327955-5398-4E68-8685-960BE544FE00}" destId="{12166F4A-0370-418F-B744-33B0EA7DB006}" srcOrd="1" destOrd="0" parTransId="{DE1487D3-1312-46C5-82C9-4385B90CD13E}" sibTransId="{73BB9456-1A22-4F26-B375-554259B6934B}"/>
    <dgm:cxn modelId="{5AD71AE2-0CCC-4FA6-873D-0EDCDDCD3026}" srcId="{BA327955-5398-4E68-8685-960BE544FE00}" destId="{ACE4A797-BA2B-49AB-9CB6-7A05A2C38079}" srcOrd="0" destOrd="0" parTransId="{5BE62D2B-B49F-4A1C-946B-B505DACEB159}" sibTransId="{C59457A6-3773-4804-8BE0-7C1AD5CB64DA}"/>
    <dgm:cxn modelId="{9195781F-77DC-4F25-8C1F-8F0DEDF328CF}" type="presParOf" srcId="{593218CE-889E-423A-878F-FC082D1BC5B6}" destId="{0F5EE4B1-9D73-49DE-A39F-422D881A6623}" srcOrd="0" destOrd="0" presId="urn:microsoft.com/office/officeart/2005/8/layout/hierarchy1"/>
    <dgm:cxn modelId="{5A58D3FB-4683-4D31-BA74-5CD9F376549D}" type="presParOf" srcId="{0F5EE4B1-9D73-49DE-A39F-422D881A6623}" destId="{413B2BD5-9F9B-4CA0-A050-E48A667CF964}" srcOrd="0" destOrd="0" presId="urn:microsoft.com/office/officeart/2005/8/layout/hierarchy1"/>
    <dgm:cxn modelId="{54D4522C-B07E-468A-9EA3-9F0ABECFC056}" type="presParOf" srcId="{413B2BD5-9F9B-4CA0-A050-E48A667CF964}" destId="{52117B10-BE11-4153-95EF-A10409A2F7FD}" srcOrd="0" destOrd="0" presId="urn:microsoft.com/office/officeart/2005/8/layout/hierarchy1"/>
    <dgm:cxn modelId="{B28241C1-1913-4DEB-A3D1-988F7E5D08E9}" type="presParOf" srcId="{413B2BD5-9F9B-4CA0-A050-E48A667CF964}" destId="{CACD3462-7CCB-41A1-95C6-6296BA5C3708}" srcOrd="1" destOrd="0" presId="urn:microsoft.com/office/officeart/2005/8/layout/hierarchy1"/>
    <dgm:cxn modelId="{2DDF2418-BCB2-44DA-A1AB-80F65BB44CB4}" type="presParOf" srcId="{0F5EE4B1-9D73-49DE-A39F-422D881A6623}" destId="{203582C2-3A53-4759-B40B-1206DF6F6026}" srcOrd="1" destOrd="0" presId="urn:microsoft.com/office/officeart/2005/8/layout/hierarchy1"/>
    <dgm:cxn modelId="{A468259E-A3BF-4FDC-9C51-1E7C639DB5A1}" type="presParOf" srcId="{593218CE-889E-423A-878F-FC082D1BC5B6}" destId="{5A06F38D-99F6-4FB2-8C50-FA17A21973B6}" srcOrd="1" destOrd="0" presId="urn:microsoft.com/office/officeart/2005/8/layout/hierarchy1"/>
    <dgm:cxn modelId="{DC57BFB4-41CB-49D0-A6C8-4BFF5CD6042C}" type="presParOf" srcId="{5A06F38D-99F6-4FB2-8C50-FA17A21973B6}" destId="{146D70F5-5C73-41C3-9D3D-1CF167C41A63}" srcOrd="0" destOrd="0" presId="urn:microsoft.com/office/officeart/2005/8/layout/hierarchy1"/>
    <dgm:cxn modelId="{F076B445-0925-40EA-8557-8B7F2E5B658D}" type="presParOf" srcId="{146D70F5-5C73-41C3-9D3D-1CF167C41A63}" destId="{CC5AE086-0F49-4CE2-92DB-0DBFE8B64735}" srcOrd="0" destOrd="0" presId="urn:microsoft.com/office/officeart/2005/8/layout/hierarchy1"/>
    <dgm:cxn modelId="{2324BD32-8B65-48C1-AF0C-0ABADC62BA68}" type="presParOf" srcId="{146D70F5-5C73-41C3-9D3D-1CF167C41A63}" destId="{70561B60-F873-4E23-A984-509E62296158}" srcOrd="1" destOrd="0" presId="urn:microsoft.com/office/officeart/2005/8/layout/hierarchy1"/>
    <dgm:cxn modelId="{E35D3DBB-DEDF-400A-B4FA-3A30407E9421}" type="presParOf" srcId="{5A06F38D-99F6-4FB2-8C50-FA17A21973B6}" destId="{76639F74-D1A2-4C38-8B72-D2A8BD07366C}" srcOrd="1" destOrd="0" presId="urn:microsoft.com/office/officeart/2005/8/layout/hierarchy1"/>
    <dgm:cxn modelId="{DE0A928A-F1EC-4E25-8A2D-01C8A6B3ADC2}" type="presParOf" srcId="{593218CE-889E-423A-878F-FC082D1BC5B6}" destId="{18DF5FCC-075D-4879-AE62-2636D8152074}" srcOrd="2" destOrd="0" presId="urn:microsoft.com/office/officeart/2005/8/layout/hierarchy1"/>
    <dgm:cxn modelId="{23FC429E-6534-4CE4-9197-8BE870BE4759}" type="presParOf" srcId="{18DF5FCC-075D-4879-AE62-2636D8152074}" destId="{4C016967-53CF-49EC-B07B-90BF47F95495}" srcOrd="0" destOrd="0" presId="urn:microsoft.com/office/officeart/2005/8/layout/hierarchy1"/>
    <dgm:cxn modelId="{070E803C-ADA1-4A4A-A174-CCBD70EC2543}" type="presParOf" srcId="{4C016967-53CF-49EC-B07B-90BF47F95495}" destId="{B1937CE2-75AA-44F6-A383-7CE2651D7758}" srcOrd="0" destOrd="0" presId="urn:microsoft.com/office/officeart/2005/8/layout/hierarchy1"/>
    <dgm:cxn modelId="{DC2FEC20-9B4C-4F96-8667-CF28D4346668}" type="presParOf" srcId="{4C016967-53CF-49EC-B07B-90BF47F95495}" destId="{754458F0-2809-41AC-9E7B-53D45D80125E}" srcOrd="1" destOrd="0" presId="urn:microsoft.com/office/officeart/2005/8/layout/hierarchy1"/>
    <dgm:cxn modelId="{004A69FF-2AEA-43B2-BFE6-7699B50C79C8}" type="presParOf" srcId="{18DF5FCC-075D-4879-AE62-2636D8152074}" destId="{C98F42C6-D975-406E-98F6-AAB2D27009A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17B10-BE11-4153-95EF-A10409A2F7FD}">
      <dsp:nvSpPr>
        <dsp:cNvPr id="0" name=""/>
        <dsp:cNvSpPr/>
      </dsp:nvSpPr>
      <dsp:spPr>
        <a:xfrm>
          <a:off x="417889" y="233684"/>
          <a:ext cx="2804408" cy="170444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ACD3462-7CCB-41A1-95C6-6296BA5C3708}">
      <dsp:nvSpPr>
        <dsp:cNvPr id="0" name=""/>
        <dsp:cNvSpPr/>
      </dsp:nvSpPr>
      <dsp:spPr>
        <a:xfrm>
          <a:off x="1137388" y="917209"/>
          <a:ext cx="2804408" cy="170444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Teacher Shortages, Maternity/Paternity Leave, Short Term Leave </a:t>
          </a:r>
        </a:p>
      </dsp:txBody>
      <dsp:txXfrm>
        <a:off x="1187309" y="967130"/>
        <a:ext cx="2704566" cy="1604598"/>
      </dsp:txXfrm>
    </dsp:sp>
    <dsp:sp modelId="{CC5AE086-0F49-4CE2-92DB-0DBFE8B64735}">
      <dsp:nvSpPr>
        <dsp:cNvPr id="0" name=""/>
        <dsp:cNvSpPr/>
      </dsp:nvSpPr>
      <dsp:spPr>
        <a:xfrm>
          <a:off x="4336745" y="238701"/>
          <a:ext cx="2581327" cy="159711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0561B60-F873-4E23-A984-509E62296158}">
      <dsp:nvSpPr>
        <dsp:cNvPr id="0" name=""/>
        <dsp:cNvSpPr/>
      </dsp:nvSpPr>
      <dsp:spPr>
        <a:xfrm>
          <a:off x="5056244" y="922225"/>
          <a:ext cx="2581327" cy="159711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Consistent Virtual teacher who leads all instruction for course</a:t>
          </a:r>
        </a:p>
      </dsp:txBody>
      <dsp:txXfrm>
        <a:off x="5103022" y="969003"/>
        <a:ext cx="2487771" cy="1503562"/>
      </dsp:txXfrm>
    </dsp:sp>
    <dsp:sp modelId="{B1937CE2-75AA-44F6-A383-7CE2651D7758}">
      <dsp:nvSpPr>
        <dsp:cNvPr id="0" name=""/>
        <dsp:cNvSpPr/>
      </dsp:nvSpPr>
      <dsp:spPr>
        <a:xfrm>
          <a:off x="8064768" y="205065"/>
          <a:ext cx="2470855" cy="152729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54458F0-2809-41AC-9E7B-53D45D80125E}">
      <dsp:nvSpPr>
        <dsp:cNvPr id="0" name=""/>
        <dsp:cNvSpPr/>
      </dsp:nvSpPr>
      <dsp:spPr>
        <a:xfrm>
          <a:off x="8784267" y="888590"/>
          <a:ext cx="2470855" cy="152729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Scheduling 1-5x per week, with 4-5 recommended sessions per week</a:t>
          </a:r>
        </a:p>
      </dsp:txBody>
      <dsp:txXfrm>
        <a:off x="8829000" y="933323"/>
        <a:ext cx="2381389" cy="14378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22:10:44.442"/>
    </inkml:context>
    <inkml:brush xml:id="br0">
      <inkml:brushProperty name="width" value="0.035" units="cm"/>
      <inkml:brushProperty name="height" value="0.035" units="cm"/>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22:10:45.125"/>
    </inkml:context>
    <inkml:brush xml:id="br0">
      <inkml:brushProperty name="width" value="0.035" units="cm"/>
      <inkml:brushProperty name="height" value="0.035" units="cm"/>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22:10:45.648"/>
    </inkml:context>
    <inkml:brush xml:id="br0">
      <inkml:brushProperty name="width" value="0.035" units="cm"/>
      <inkml:brushProperty name="height" value="0.03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22:07:16.687"/>
    </inkml:context>
    <inkml:brush xml:id="br0">
      <inkml:brushProperty name="width" value="0.035" units="cm"/>
      <inkml:brushProperty name="height" value="0.03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22:07:17.476"/>
    </inkml:context>
    <inkml:brush xml:id="br0">
      <inkml:brushProperty name="width" value="0.035" units="cm"/>
      <inkml:brushProperty name="height" value="0.035" units="cm"/>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22:07:39.926"/>
    </inkml:context>
    <inkml:brush xml:id="br0">
      <inkml:brushProperty name="width" value="0.035" units="cm"/>
      <inkml:brushProperty name="height" value="0.035" units="cm"/>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22:07:41.433"/>
    </inkml:context>
    <inkml:brush xml:id="br0">
      <inkml:brushProperty name="width" value="0.035" units="cm"/>
      <inkml:brushProperty name="height" value="0.035" units="cm"/>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22:10:33.921"/>
    </inkml:context>
    <inkml:brush xml:id="br0">
      <inkml:brushProperty name="width" value="0.035" units="cm"/>
      <inkml:brushProperty name="height" value="0.035" units="cm"/>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22:10:34.890"/>
    </inkml:context>
    <inkml:brush xml:id="br0">
      <inkml:brushProperty name="width" value="0.035" units="cm"/>
      <inkml:brushProperty name="height" value="0.03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3AA49-5669-4761-AD66-6EEBBB6CFF89}"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FB0CB-5C9F-4428-8877-95DC4DA5888C}" type="slidenum">
              <a:rPr lang="en-US" smtClean="0"/>
              <a:t>‹#›</a:t>
            </a:fld>
            <a:endParaRPr lang="en-US"/>
          </a:p>
        </p:txBody>
      </p:sp>
    </p:spTree>
    <p:extLst>
      <p:ext uri="{BB962C8B-B14F-4D97-AF65-F5344CB8AC3E}">
        <p14:creationId xmlns:p14="http://schemas.microsoft.com/office/powerpoint/2010/main" val="109280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FB0CB-5C9F-4428-8877-95DC4DA5888C}" type="slidenum">
              <a:rPr lang="en-US" smtClean="0"/>
              <a:t>1</a:t>
            </a:fld>
            <a:endParaRPr lang="en-US"/>
          </a:p>
        </p:txBody>
      </p:sp>
    </p:spTree>
    <p:extLst>
      <p:ext uri="{BB962C8B-B14F-4D97-AF65-F5344CB8AC3E}">
        <p14:creationId xmlns:p14="http://schemas.microsoft.com/office/powerpoint/2010/main" val="1961149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4B0524-134D-48C5-86EB-ADC048321E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245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Bringing it all together...</a:t>
            </a:r>
            <a:endParaRPr lang="en-US" dirty="0"/>
          </a:p>
        </p:txBody>
      </p:sp>
      <p:sp>
        <p:nvSpPr>
          <p:cNvPr id="4" name="Slide Number Placeholder 3"/>
          <p:cNvSpPr>
            <a:spLocks noGrp="1"/>
          </p:cNvSpPr>
          <p:nvPr>
            <p:ph type="sldNum" sz="quarter" idx="5"/>
          </p:nvPr>
        </p:nvSpPr>
        <p:spPr/>
        <p:txBody>
          <a:bodyPr/>
          <a:lstStyle/>
          <a:p>
            <a:pPr defTabSz="937900">
              <a:defRPr/>
            </a:pPr>
            <a:fld id="{4B4B0524-134D-48C5-86EB-ADC048321E5C}" type="slidenum">
              <a:rPr lang="en-US">
                <a:solidFill>
                  <a:prstClr val="black"/>
                </a:solidFill>
                <a:latin typeface="Calibri"/>
              </a:rPr>
              <a:pPr defTabSz="937900">
                <a:defRPr/>
              </a:pPr>
              <a:t>2</a:t>
            </a:fld>
            <a:endParaRPr lang="en-US">
              <a:solidFill>
                <a:prstClr val="black"/>
              </a:solidFill>
              <a:latin typeface="Calibri"/>
            </a:endParaRPr>
          </a:p>
        </p:txBody>
      </p:sp>
    </p:spTree>
    <p:extLst>
      <p:ext uri="{BB962C8B-B14F-4D97-AF65-F5344CB8AC3E}">
        <p14:creationId xmlns:p14="http://schemas.microsoft.com/office/powerpoint/2010/main" val="529012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B0524-134D-48C5-86EB-ADC048321E5C}" type="slidenum">
              <a:rPr lang="en-US" smtClean="0"/>
              <a:pPr/>
              <a:t>4</a:t>
            </a:fld>
            <a:endParaRPr lang="en-US"/>
          </a:p>
        </p:txBody>
      </p:sp>
    </p:spTree>
    <p:extLst>
      <p:ext uri="{BB962C8B-B14F-4D97-AF65-F5344CB8AC3E}">
        <p14:creationId xmlns:p14="http://schemas.microsoft.com/office/powerpoint/2010/main" val="367836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spcBef>
                <a:spcPts val="133"/>
              </a:spcBef>
              <a:spcAft>
                <a:spcPts val="133"/>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B4B0524-134D-48C5-86EB-ADC048321E5C}" type="slidenum">
              <a:rPr lang="en-US" smtClean="0"/>
              <a:pPr/>
              <a:t>5</a:t>
            </a:fld>
            <a:endParaRPr lang="en-US" dirty="0"/>
          </a:p>
        </p:txBody>
      </p:sp>
    </p:spTree>
    <p:extLst>
      <p:ext uri="{BB962C8B-B14F-4D97-AF65-F5344CB8AC3E}">
        <p14:creationId xmlns:p14="http://schemas.microsoft.com/office/powerpoint/2010/main" val="26777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K-5, core courses are offered daily M-Th for grades 3-5. For grades K-2, students will spend more time in ELA and foundational skills offered daily; science and SS will toggle every other day, 2 days a week</a:t>
            </a:r>
            <a:r>
              <a:rPr lang="en-US"/>
              <a:t>, each. </a:t>
            </a:r>
            <a:endParaRPr lang="en-US" dirty="0"/>
          </a:p>
        </p:txBody>
      </p:sp>
      <p:sp>
        <p:nvSpPr>
          <p:cNvPr id="4" name="Slide Number Placeholder 3"/>
          <p:cNvSpPr>
            <a:spLocks noGrp="1"/>
          </p:cNvSpPr>
          <p:nvPr>
            <p:ph type="sldNum" sz="quarter" idx="5"/>
          </p:nvPr>
        </p:nvSpPr>
        <p:spPr/>
        <p:txBody>
          <a:bodyPr/>
          <a:lstStyle/>
          <a:p>
            <a:fld id="{4B4B0524-134D-48C5-86EB-ADC048321E5C}" type="slidenum">
              <a:rPr lang="en-US" smtClean="0"/>
              <a:pPr/>
              <a:t>6</a:t>
            </a:fld>
            <a:endParaRPr lang="en-US"/>
          </a:p>
        </p:txBody>
      </p:sp>
    </p:spTree>
    <p:extLst>
      <p:ext uri="{BB962C8B-B14F-4D97-AF65-F5344CB8AC3E}">
        <p14:creationId xmlns:p14="http://schemas.microsoft.com/office/powerpoint/2010/main" val="4224056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4B0524-134D-48C5-86EB-ADC048321E5C}" type="slidenum">
              <a:rPr lang="en-US" smtClean="0"/>
              <a:pPr/>
              <a:t>7</a:t>
            </a:fld>
            <a:endParaRPr lang="en-US"/>
          </a:p>
        </p:txBody>
      </p:sp>
    </p:spTree>
    <p:extLst>
      <p:ext uri="{BB962C8B-B14F-4D97-AF65-F5344CB8AC3E}">
        <p14:creationId xmlns:p14="http://schemas.microsoft.com/office/powerpoint/2010/main" val="3444621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705D6-02FD-B249-8E3F-1C3870B62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893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4B4B0524-134D-48C5-86EB-ADC048321E5C}" type="slidenum">
              <a:rPr lang="en-US" smtClean="0"/>
              <a:pPr/>
              <a:t>13</a:t>
            </a:fld>
            <a:endParaRPr lang="en-US"/>
          </a:p>
        </p:txBody>
      </p:sp>
    </p:spTree>
    <p:extLst>
      <p:ext uri="{BB962C8B-B14F-4D97-AF65-F5344CB8AC3E}">
        <p14:creationId xmlns:p14="http://schemas.microsoft.com/office/powerpoint/2010/main" val="3871935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FB0CB-5C9F-4428-8877-95DC4DA5888C}" type="slidenum">
              <a:rPr lang="en-US" smtClean="0"/>
              <a:t>14</a:t>
            </a:fld>
            <a:endParaRPr lang="en-US"/>
          </a:p>
        </p:txBody>
      </p:sp>
    </p:spTree>
    <p:extLst>
      <p:ext uri="{BB962C8B-B14F-4D97-AF65-F5344CB8AC3E}">
        <p14:creationId xmlns:p14="http://schemas.microsoft.com/office/powerpoint/2010/main" val="336288906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emf"/><Relationship Id="rId1" Type="http://schemas.openxmlformats.org/officeDocument/2006/relationships/slideMaster" Target="../slideMasters/slideMaster2.xml"/><Relationship Id="rId5" Type="http://schemas.openxmlformats.org/officeDocument/2006/relationships/image" Target="../media/image2.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4" name="Title Placeholder 6"/>
          <p:cNvSpPr>
            <a:spLocks noGrp="1"/>
          </p:cNvSpPr>
          <p:nvPr>
            <p:ph type="title" hasCustomPrompt="1"/>
          </p:nvPr>
        </p:nvSpPr>
        <p:spPr>
          <a:xfrm>
            <a:off x="366858" y="76200"/>
            <a:ext cx="11458285" cy="609600"/>
          </a:xfrm>
          <a:prstGeom prst="rect">
            <a:avLst/>
          </a:prstGeom>
        </p:spPr>
        <p:txBody>
          <a:bodyPr vert="horz" lIns="91440" tIns="45720" rIns="91440" bIns="45720" rtlCol="0" anchor="ctr">
            <a:normAutofit/>
          </a:bodyPr>
          <a:lstStyle/>
          <a:p>
            <a:r>
              <a:rPr lang="en-US"/>
              <a:t>Your title here</a:t>
            </a:r>
          </a:p>
        </p:txBody>
      </p:sp>
      <p:sp>
        <p:nvSpPr>
          <p:cNvPr id="6" name="Subtitle 2"/>
          <p:cNvSpPr>
            <a:spLocks noGrp="1"/>
          </p:cNvSpPr>
          <p:nvPr>
            <p:ph type="subTitle" idx="1" hasCustomPrompt="1"/>
          </p:nvPr>
        </p:nvSpPr>
        <p:spPr>
          <a:xfrm>
            <a:off x="366858" y="838200"/>
            <a:ext cx="11458285" cy="381000"/>
          </a:xfrm>
          <a:prstGeom prst="rect">
            <a:avLst/>
          </a:prstGeom>
        </p:spPr>
        <p:txBody>
          <a:bodyPr>
            <a:noAutofit/>
          </a:bodyPr>
          <a:lstStyle>
            <a:lvl1pPr marL="0" indent="0" algn="l">
              <a:spcBef>
                <a:spcPts val="0"/>
              </a:spcBef>
              <a:spcAft>
                <a:spcPts val="0"/>
              </a:spcAft>
              <a:buNone/>
              <a:defRPr sz="2667" b="0" spc="0" baseline="0">
                <a:solidFill>
                  <a:srgbClr val="009EDB"/>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 goes here</a:t>
            </a:r>
          </a:p>
        </p:txBody>
      </p:sp>
      <p:pic>
        <p:nvPicPr>
          <p:cNvPr id="19" name="Picture 18" descr="Edmentum logo_PPT_RGB.jpg"/>
          <p:cNvPicPr>
            <a:picLocks noChangeAspect="1"/>
          </p:cNvPicPr>
          <p:nvPr userDrawn="1"/>
        </p:nvPicPr>
        <p:blipFill>
          <a:blip r:embed="rId2" cstate="screen">
            <a:alphaModFix/>
            <a:extLst>
              <a:ext uri="{BEBA8EAE-BF5A-486C-A8C5-ECC9F3942E4B}">
                <a14:imgProps xmlns:a14="http://schemas.microsoft.com/office/drawing/2010/main">
                  <a14:imgLayer r:embed="rId3"/>
                </a14:imgProps>
              </a:ext>
            </a:extLst>
          </a:blip>
          <a:stretch>
            <a:fillRect/>
          </a:stretch>
        </p:blipFill>
        <p:spPr>
          <a:xfrm>
            <a:off x="5130394" y="6375400"/>
            <a:ext cx="1931213" cy="370637"/>
          </a:xfrm>
          <a:prstGeom prst="rect">
            <a:avLst/>
          </a:prstGeom>
        </p:spPr>
      </p:pic>
      <p:cxnSp>
        <p:nvCxnSpPr>
          <p:cNvPr id="20" name="Straight Connector 19"/>
          <p:cNvCxnSpPr/>
          <p:nvPr userDrawn="1"/>
        </p:nvCxnSpPr>
        <p:spPr>
          <a:xfrm>
            <a:off x="366858" y="6553200"/>
            <a:ext cx="461154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7221215" y="6553200"/>
            <a:ext cx="4603928"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
          <p:cNvSpPr>
            <a:spLocks noGrp="1"/>
          </p:cNvSpPr>
          <p:nvPr>
            <p:ph idx="10"/>
          </p:nvPr>
        </p:nvSpPr>
        <p:spPr>
          <a:xfrm>
            <a:off x="366858" y="1397000"/>
            <a:ext cx="11458285" cy="4775200"/>
          </a:xfrm>
          <a:prstGeom prst="rect">
            <a:avLst/>
          </a:prstGeom>
        </p:spPr>
        <p:txBody>
          <a:bodyPr vert="horz" lIns="91440" tIns="45720" rIns="91440" bIns="45720" rtlCol="0">
            <a:normAutofit/>
          </a:bodyPr>
          <a:lstStyle/>
          <a:p>
            <a:pPr lvl="0"/>
            <a:r>
              <a:rPr lang="en-US"/>
              <a:t>Click to edit Master text styles</a:t>
            </a:r>
          </a:p>
          <a:p>
            <a:pPr lvl="2"/>
            <a:r>
              <a:rPr lang="en-US"/>
              <a:t>Third level</a:t>
            </a:r>
          </a:p>
          <a:p>
            <a:pPr lvl="3"/>
            <a:r>
              <a:rPr lang="en-US"/>
              <a:t>Fourth level</a:t>
            </a:r>
          </a:p>
        </p:txBody>
      </p:sp>
      <p:pic>
        <p:nvPicPr>
          <p:cNvPr id="9" name="Picture 8" descr="color bar.png"/>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66858" y="726442"/>
            <a:ext cx="11458285" cy="60959"/>
          </a:xfrm>
          <a:prstGeom prst="rect">
            <a:avLst/>
          </a:prstGeom>
        </p:spPr>
      </p:pic>
    </p:spTree>
    <p:extLst>
      <p:ext uri="{BB962C8B-B14F-4D97-AF65-F5344CB8AC3E}">
        <p14:creationId xmlns:p14="http://schemas.microsoft.com/office/powerpoint/2010/main" val="115826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F165F-C630-4BC8-B78D-3B2303DE75D0}"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2331461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0F165F-C630-4BC8-B78D-3B2303DE75D0}"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1885173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0F165F-C630-4BC8-B78D-3B2303DE75D0}"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1695542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0F165F-C630-4BC8-B78D-3B2303DE75D0}" type="datetimeFigureOut">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3349138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0F165F-C630-4BC8-B78D-3B2303DE75D0}" type="datetimeFigureOut">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3699346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0F165F-C630-4BC8-B78D-3B2303DE75D0}"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2927377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0F165F-C630-4BC8-B78D-3B2303DE75D0}"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710087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0F165F-C630-4BC8-B78D-3B2303DE75D0}"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4037027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0F165F-C630-4BC8-B78D-3B2303DE75D0}"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456769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4" name="Title Placeholder 6"/>
          <p:cNvSpPr>
            <a:spLocks noGrp="1"/>
          </p:cNvSpPr>
          <p:nvPr>
            <p:ph type="title" hasCustomPrompt="1"/>
          </p:nvPr>
        </p:nvSpPr>
        <p:spPr>
          <a:xfrm>
            <a:off x="366858" y="76200"/>
            <a:ext cx="11458285" cy="609600"/>
          </a:xfrm>
          <a:prstGeom prst="rect">
            <a:avLst/>
          </a:prstGeom>
        </p:spPr>
        <p:txBody>
          <a:bodyPr vert="horz" lIns="91440" tIns="45720" rIns="91440" bIns="45720" rtlCol="0" anchor="ctr">
            <a:normAutofit/>
          </a:bodyPr>
          <a:lstStyle/>
          <a:p>
            <a:r>
              <a:rPr lang="en-US"/>
              <a:t>Your title here</a:t>
            </a:r>
          </a:p>
        </p:txBody>
      </p:sp>
      <p:sp>
        <p:nvSpPr>
          <p:cNvPr id="6" name="Subtitle 2"/>
          <p:cNvSpPr>
            <a:spLocks noGrp="1"/>
          </p:cNvSpPr>
          <p:nvPr>
            <p:ph type="subTitle" idx="1" hasCustomPrompt="1"/>
          </p:nvPr>
        </p:nvSpPr>
        <p:spPr>
          <a:xfrm>
            <a:off x="366858" y="838200"/>
            <a:ext cx="11458285" cy="381000"/>
          </a:xfrm>
          <a:prstGeom prst="rect">
            <a:avLst/>
          </a:prstGeom>
        </p:spPr>
        <p:txBody>
          <a:bodyPr>
            <a:noAutofit/>
          </a:bodyPr>
          <a:lstStyle>
            <a:lvl1pPr marL="0" indent="0" algn="l">
              <a:spcBef>
                <a:spcPts val="0"/>
              </a:spcBef>
              <a:spcAft>
                <a:spcPts val="0"/>
              </a:spcAft>
              <a:buNone/>
              <a:defRPr sz="2667" b="0" spc="0" baseline="0">
                <a:solidFill>
                  <a:srgbClr val="009EDB"/>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 goes here</a:t>
            </a:r>
          </a:p>
        </p:txBody>
      </p:sp>
      <p:pic>
        <p:nvPicPr>
          <p:cNvPr id="19" name="Picture 18" descr="Edmentum logo_PPT_RGB.jpg"/>
          <p:cNvPicPr>
            <a:picLocks noChangeAspect="1"/>
          </p:cNvPicPr>
          <p:nvPr userDrawn="1"/>
        </p:nvPicPr>
        <p:blipFill>
          <a:blip r:embed="rId2" cstate="screen">
            <a:alphaModFix/>
            <a:extLst>
              <a:ext uri="{BEBA8EAE-BF5A-486C-A8C5-ECC9F3942E4B}">
                <a14:imgProps xmlns:a14="http://schemas.microsoft.com/office/drawing/2010/main">
                  <a14:imgLayer r:embed="rId3"/>
                </a14:imgProps>
              </a:ext>
            </a:extLst>
          </a:blip>
          <a:stretch>
            <a:fillRect/>
          </a:stretch>
        </p:blipFill>
        <p:spPr>
          <a:xfrm>
            <a:off x="5130394" y="6375400"/>
            <a:ext cx="1931213" cy="370637"/>
          </a:xfrm>
          <a:prstGeom prst="rect">
            <a:avLst/>
          </a:prstGeom>
        </p:spPr>
      </p:pic>
      <p:cxnSp>
        <p:nvCxnSpPr>
          <p:cNvPr id="20" name="Straight Connector 19"/>
          <p:cNvCxnSpPr/>
          <p:nvPr userDrawn="1"/>
        </p:nvCxnSpPr>
        <p:spPr>
          <a:xfrm>
            <a:off x="366858" y="6553200"/>
            <a:ext cx="461154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7221215" y="6553200"/>
            <a:ext cx="4603928"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
          <p:cNvSpPr>
            <a:spLocks noGrp="1"/>
          </p:cNvSpPr>
          <p:nvPr>
            <p:ph idx="10"/>
          </p:nvPr>
        </p:nvSpPr>
        <p:spPr>
          <a:xfrm>
            <a:off x="366858" y="1397000"/>
            <a:ext cx="11458285" cy="4775200"/>
          </a:xfrm>
          <a:prstGeom prst="rect">
            <a:avLst/>
          </a:prstGeom>
        </p:spPr>
        <p:txBody>
          <a:bodyPr vert="horz" lIns="91440" tIns="45720" rIns="91440" bIns="45720" rtlCol="0">
            <a:normAutofit/>
          </a:bodyPr>
          <a:lstStyle/>
          <a:p>
            <a:pPr lvl="0"/>
            <a:r>
              <a:rPr lang="en-US"/>
              <a:t>Click to edit Master text styles</a:t>
            </a:r>
          </a:p>
          <a:p>
            <a:pPr lvl="2"/>
            <a:r>
              <a:rPr lang="en-US"/>
              <a:t>Third level</a:t>
            </a:r>
          </a:p>
          <a:p>
            <a:pPr lvl="3"/>
            <a:r>
              <a:rPr lang="en-US"/>
              <a:t>Fourth level</a:t>
            </a:r>
          </a:p>
        </p:txBody>
      </p:sp>
      <p:pic>
        <p:nvPicPr>
          <p:cNvPr id="9" name="Picture 8" descr="color bar.png"/>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66858" y="726442"/>
            <a:ext cx="11458285" cy="60959"/>
          </a:xfrm>
          <a:prstGeom prst="rect">
            <a:avLst/>
          </a:prstGeom>
        </p:spPr>
      </p:pic>
    </p:spTree>
    <p:extLst>
      <p:ext uri="{BB962C8B-B14F-4D97-AF65-F5344CB8AC3E}">
        <p14:creationId xmlns:p14="http://schemas.microsoft.com/office/powerpoint/2010/main" val="102768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4" name="Title Placeholder 6"/>
          <p:cNvSpPr>
            <a:spLocks noGrp="1"/>
          </p:cNvSpPr>
          <p:nvPr>
            <p:ph type="title" hasCustomPrompt="1"/>
          </p:nvPr>
        </p:nvSpPr>
        <p:spPr>
          <a:xfrm>
            <a:off x="366858" y="76200"/>
            <a:ext cx="11458285" cy="609600"/>
          </a:xfrm>
          <a:prstGeom prst="rect">
            <a:avLst/>
          </a:prstGeom>
        </p:spPr>
        <p:txBody>
          <a:bodyPr vert="horz" lIns="91440" tIns="45720" rIns="91440" bIns="45720" rtlCol="0" anchor="ctr">
            <a:normAutofit/>
          </a:bodyPr>
          <a:lstStyle/>
          <a:p>
            <a:r>
              <a:rPr lang="en-US"/>
              <a:t>Your title here</a:t>
            </a:r>
          </a:p>
        </p:txBody>
      </p:sp>
      <p:sp>
        <p:nvSpPr>
          <p:cNvPr id="6" name="Subtitle 2"/>
          <p:cNvSpPr>
            <a:spLocks noGrp="1"/>
          </p:cNvSpPr>
          <p:nvPr>
            <p:ph type="subTitle" idx="1" hasCustomPrompt="1"/>
          </p:nvPr>
        </p:nvSpPr>
        <p:spPr>
          <a:xfrm>
            <a:off x="366858" y="838200"/>
            <a:ext cx="11458285" cy="381000"/>
          </a:xfrm>
          <a:prstGeom prst="rect">
            <a:avLst/>
          </a:prstGeom>
        </p:spPr>
        <p:txBody>
          <a:bodyPr>
            <a:noAutofit/>
          </a:bodyPr>
          <a:lstStyle>
            <a:lvl1pPr marL="0" indent="0" algn="l">
              <a:spcBef>
                <a:spcPts val="0"/>
              </a:spcBef>
              <a:spcAft>
                <a:spcPts val="0"/>
              </a:spcAft>
              <a:buNone/>
              <a:defRPr sz="2667" b="0" spc="0" baseline="0">
                <a:solidFill>
                  <a:srgbClr val="009EDB"/>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 goes here</a:t>
            </a:r>
          </a:p>
        </p:txBody>
      </p:sp>
      <p:sp>
        <p:nvSpPr>
          <p:cNvPr id="23" name="Text Placeholder 1"/>
          <p:cNvSpPr>
            <a:spLocks noGrp="1"/>
          </p:cNvSpPr>
          <p:nvPr>
            <p:ph idx="10"/>
          </p:nvPr>
        </p:nvSpPr>
        <p:spPr>
          <a:xfrm>
            <a:off x="366858" y="1397000"/>
            <a:ext cx="11458285" cy="4775200"/>
          </a:xfrm>
          <a:prstGeom prst="rect">
            <a:avLst/>
          </a:prstGeom>
        </p:spPr>
        <p:txBody>
          <a:bodyPr vert="horz" lIns="91440" tIns="45720" rIns="91440" bIns="45720" rtlCol="0">
            <a:normAutofit/>
          </a:bodyPr>
          <a:lstStyle/>
          <a:p>
            <a:pPr lvl="0"/>
            <a:r>
              <a:rPr lang="en-US"/>
              <a:t>Click to edit Master text styles</a:t>
            </a:r>
          </a:p>
          <a:p>
            <a:pPr lvl="2"/>
            <a:r>
              <a:rPr lang="en-US"/>
              <a:t>Third level</a:t>
            </a:r>
          </a:p>
          <a:p>
            <a:pPr lvl="3"/>
            <a:r>
              <a:rPr lang="en-US"/>
              <a:t>Fourth level</a:t>
            </a:r>
          </a:p>
        </p:txBody>
      </p:sp>
      <p:pic>
        <p:nvPicPr>
          <p:cNvPr id="9" name="Picture 8" descr="color bar.png"/>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66858" y="726442"/>
            <a:ext cx="11458285" cy="60959"/>
          </a:xfrm>
          <a:prstGeom prst="rect">
            <a:avLst/>
          </a:prstGeom>
        </p:spPr>
      </p:pic>
    </p:spTree>
    <p:extLst>
      <p:ext uri="{BB962C8B-B14F-4D97-AF65-F5344CB8AC3E}">
        <p14:creationId xmlns:p14="http://schemas.microsoft.com/office/powerpoint/2010/main" val="4259860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66858" y="76200"/>
            <a:ext cx="11458285" cy="609600"/>
          </a:xfrm>
          <a:prstGeom prst="rect">
            <a:avLst/>
          </a:prstGeom>
        </p:spPr>
        <p:txBody>
          <a:bodyPr/>
          <a:lstStyle/>
          <a:p>
            <a:r>
              <a:rPr lang="en-US"/>
              <a:t>Click to edit Master title style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6072" t="14444" r="7655" b="36666"/>
          <a:stretch/>
        </p:blipFill>
        <p:spPr>
          <a:xfrm>
            <a:off x="2540001" y="1295401"/>
            <a:ext cx="6603999" cy="4842932"/>
          </a:xfrm>
          <a:prstGeom prst="rect">
            <a:avLst/>
          </a:prstGeom>
        </p:spPr>
      </p:pic>
      <p:pic>
        <p:nvPicPr>
          <p:cNvPr id="14" name="Picture 13" descr="Edmentum logo_PPT_RGB.jpg"/>
          <p:cNvPicPr>
            <a:picLocks noChangeAspect="1"/>
          </p:cNvPicPr>
          <p:nvPr userDrawn="1"/>
        </p:nvPicPr>
        <p:blipFill>
          <a:blip r:embed="rId3" cstate="screen">
            <a:alphaModFix/>
            <a:extLst>
              <a:ext uri="{BEBA8EAE-BF5A-486C-A8C5-ECC9F3942E4B}">
                <a14:imgProps xmlns:a14="http://schemas.microsoft.com/office/drawing/2010/main">
                  <a14:imgLayer r:embed="rId4"/>
                </a14:imgProps>
              </a:ext>
            </a:extLst>
          </a:blip>
          <a:stretch>
            <a:fillRect/>
          </a:stretch>
        </p:blipFill>
        <p:spPr>
          <a:xfrm>
            <a:off x="5130394" y="6375400"/>
            <a:ext cx="1931213" cy="370637"/>
          </a:xfrm>
          <a:prstGeom prst="rect">
            <a:avLst/>
          </a:prstGeom>
        </p:spPr>
      </p:pic>
      <p:cxnSp>
        <p:nvCxnSpPr>
          <p:cNvPr id="15" name="Straight Connector 14"/>
          <p:cNvCxnSpPr/>
          <p:nvPr userDrawn="1"/>
        </p:nvCxnSpPr>
        <p:spPr>
          <a:xfrm>
            <a:off x="366858" y="6553200"/>
            <a:ext cx="461154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221215" y="6553200"/>
            <a:ext cx="4603928"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color bar.png"/>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66858" y="726442"/>
            <a:ext cx="11458285" cy="60959"/>
          </a:xfrm>
          <a:prstGeom prst="rect">
            <a:avLst/>
          </a:prstGeom>
        </p:spPr>
      </p:pic>
    </p:spTree>
    <p:extLst>
      <p:ext uri="{BB962C8B-B14F-4D97-AF65-F5344CB8AC3E}">
        <p14:creationId xmlns:p14="http://schemas.microsoft.com/office/powerpoint/2010/main" val="1089906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Picture 1">
            <a:extLst>
              <a:ext uri="{FF2B5EF4-FFF2-40B4-BE49-F238E27FC236}">
                <a16:creationId xmlns:a16="http://schemas.microsoft.com/office/drawing/2014/main" id="{F4D84FA5-1777-4345-872D-1BF6F66792F7}"/>
              </a:ext>
            </a:extLst>
          </p:cNvPr>
          <p:cNvSpPr>
            <a:spLocks noChangeAspect="1" noChangeArrowheads="1"/>
          </p:cNvSpPr>
          <p:nvPr userDrawn="1"/>
        </p:nvSpPr>
        <p:spPr bwMode="auto">
          <a:xfrm>
            <a:off x="9964740" y="6348413"/>
            <a:ext cx="2039937"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3" name="Content Placeholder 2"/>
          <p:cNvSpPr>
            <a:spLocks noGrp="1"/>
          </p:cNvSpPr>
          <p:nvPr>
            <p:ph idx="1"/>
          </p:nvPr>
        </p:nvSpPr>
        <p:spPr>
          <a:xfrm>
            <a:off x="336176" y="1825625"/>
            <a:ext cx="11510683" cy="4351339"/>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0A74DC32-76EE-3F41-AFDD-6CB591FECA93}"/>
              </a:ext>
            </a:extLst>
          </p:cNvPr>
          <p:cNvGrpSpPr>
            <a:grpSpLocks/>
          </p:cNvGrpSpPr>
          <p:nvPr userDrawn="1"/>
        </p:nvGrpSpPr>
        <p:grpSpPr bwMode="auto">
          <a:xfrm rot="-5400000">
            <a:off x="6051550" y="-6043612"/>
            <a:ext cx="96839" cy="12184063"/>
            <a:chOff x="8009882" y="0"/>
            <a:chExt cx="96429" cy="6858001"/>
          </a:xfrm>
        </p:grpSpPr>
        <p:sp>
          <p:nvSpPr>
            <p:cNvPr id="6" name="Rectangle 5">
              <a:extLst>
                <a:ext uri="{FF2B5EF4-FFF2-40B4-BE49-F238E27FC236}">
                  <a16:creationId xmlns:a16="http://schemas.microsoft.com/office/drawing/2014/main" id="{E0DF9D81-82FE-BF41-980F-6F91FA3E1959}"/>
                </a:ext>
              </a:extLst>
            </p:cNvPr>
            <p:cNvSpPr/>
            <p:nvPr/>
          </p:nvSpPr>
          <p:spPr>
            <a:xfrm>
              <a:off x="8009882" y="0"/>
              <a:ext cx="96429" cy="1124087"/>
            </a:xfrm>
            <a:prstGeom prst="rect">
              <a:avLst/>
            </a:prstGeom>
            <a:solidFill>
              <a:srgbClr val="B368A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Rectangle 6">
              <a:extLst>
                <a:ext uri="{FF2B5EF4-FFF2-40B4-BE49-F238E27FC236}">
                  <a16:creationId xmlns:a16="http://schemas.microsoft.com/office/drawing/2014/main" id="{AFDAEC16-2B37-E943-9B97-D7917DA8AF6A}"/>
                </a:ext>
              </a:extLst>
            </p:cNvPr>
            <p:cNvSpPr/>
            <p:nvPr/>
          </p:nvSpPr>
          <p:spPr>
            <a:xfrm>
              <a:off x="8009882" y="1108896"/>
              <a:ext cx="96429" cy="914103"/>
            </a:xfrm>
            <a:prstGeom prst="rect">
              <a:avLst/>
            </a:prstGeom>
            <a:solidFill>
              <a:srgbClr val="ED0C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Rectangle 7">
              <a:extLst>
                <a:ext uri="{FF2B5EF4-FFF2-40B4-BE49-F238E27FC236}">
                  <a16:creationId xmlns:a16="http://schemas.microsoft.com/office/drawing/2014/main" id="{853A62BA-6B2E-C54C-9A7E-F8336F3C31CE}"/>
                </a:ext>
              </a:extLst>
            </p:cNvPr>
            <p:cNvSpPr/>
            <p:nvPr/>
          </p:nvSpPr>
          <p:spPr>
            <a:xfrm>
              <a:off x="8009882" y="2017637"/>
              <a:ext cx="96429" cy="914996"/>
            </a:xfrm>
            <a:prstGeom prst="rect">
              <a:avLst/>
            </a:prstGeom>
            <a:solidFill>
              <a:srgbClr val="F7A4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Rectangle 8">
              <a:extLst>
                <a:ext uri="{FF2B5EF4-FFF2-40B4-BE49-F238E27FC236}">
                  <a16:creationId xmlns:a16="http://schemas.microsoft.com/office/drawing/2014/main" id="{330F89CD-63C0-BE43-811E-96863679D940}"/>
                </a:ext>
              </a:extLst>
            </p:cNvPr>
            <p:cNvSpPr/>
            <p:nvPr/>
          </p:nvSpPr>
          <p:spPr>
            <a:xfrm>
              <a:off x="8009882" y="2927272"/>
              <a:ext cx="96429" cy="1702214"/>
            </a:xfrm>
            <a:prstGeom prst="rect">
              <a:avLst/>
            </a:prstGeom>
            <a:solidFill>
              <a:srgbClr val="0F9D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Rectangle 9">
              <a:extLst>
                <a:ext uri="{FF2B5EF4-FFF2-40B4-BE49-F238E27FC236}">
                  <a16:creationId xmlns:a16="http://schemas.microsoft.com/office/drawing/2014/main" id="{5C006F10-5AD1-9E4E-8407-2398C4BF93E0}"/>
                </a:ext>
              </a:extLst>
            </p:cNvPr>
            <p:cNvSpPr/>
            <p:nvPr/>
          </p:nvSpPr>
          <p:spPr>
            <a:xfrm>
              <a:off x="8009882" y="4624125"/>
              <a:ext cx="96429" cy="1703108"/>
            </a:xfrm>
            <a:prstGeom prst="rect">
              <a:avLst/>
            </a:prstGeom>
            <a:solidFill>
              <a:srgbClr val="276EA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a:extLst>
                <a:ext uri="{FF2B5EF4-FFF2-40B4-BE49-F238E27FC236}">
                  <a16:creationId xmlns:a16="http://schemas.microsoft.com/office/drawing/2014/main" id="{4CDF1F67-E821-0C40-B751-A4BD637E1AEB}"/>
                </a:ext>
              </a:extLst>
            </p:cNvPr>
            <p:cNvSpPr/>
            <p:nvPr/>
          </p:nvSpPr>
          <p:spPr>
            <a:xfrm>
              <a:off x="8009882" y="6315616"/>
              <a:ext cx="96429" cy="542385"/>
            </a:xfrm>
            <a:prstGeom prst="rect">
              <a:avLst/>
            </a:prstGeom>
            <a:solidFill>
              <a:srgbClr val="009E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12" name="Title 1">
            <a:extLst>
              <a:ext uri="{FF2B5EF4-FFF2-40B4-BE49-F238E27FC236}">
                <a16:creationId xmlns:a16="http://schemas.microsoft.com/office/drawing/2014/main" id="{74760269-CC9E-B842-83F3-33CEE1568D41}"/>
              </a:ext>
            </a:extLst>
          </p:cNvPr>
          <p:cNvSpPr>
            <a:spLocks noGrp="1"/>
          </p:cNvSpPr>
          <p:nvPr>
            <p:ph type="title"/>
          </p:nvPr>
        </p:nvSpPr>
        <p:spPr>
          <a:xfrm>
            <a:off x="336176" y="365125"/>
            <a:ext cx="11510683"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a:extLst>
              <a:ext uri="{FF2B5EF4-FFF2-40B4-BE49-F238E27FC236}">
                <a16:creationId xmlns:a16="http://schemas.microsoft.com/office/drawing/2014/main" id="{12740F8C-A40F-5B48-A22A-ED67167BB4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4784" y="6349097"/>
            <a:ext cx="2039257" cy="308331"/>
          </a:xfrm>
          <a:prstGeom prst="rect">
            <a:avLst/>
          </a:prstGeom>
        </p:spPr>
      </p:pic>
    </p:spTree>
    <p:extLst>
      <p:ext uri="{BB962C8B-B14F-4D97-AF65-F5344CB8AC3E}">
        <p14:creationId xmlns:p14="http://schemas.microsoft.com/office/powerpoint/2010/main" val="3063468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4_Custom Layout">
    <p:spTree>
      <p:nvGrpSpPr>
        <p:cNvPr id="1" name=""/>
        <p:cNvGrpSpPr/>
        <p:nvPr/>
      </p:nvGrpSpPr>
      <p:grpSpPr>
        <a:xfrm>
          <a:off x="0" y="0"/>
          <a:ext cx="0" cy="0"/>
          <a:chOff x="0" y="0"/>
          <a:chExt cx="0" cy="0"/>
        </a:xfrm>
      </p:grpSpPr>
      <p:pic>
        <p:nvPicPr>
          <p:cNvPr id="14" name="Picture 13" descr="Edmentum logo_PPT_RGB.jpg"/>
          <p:cNvPicPr>
            <a:picLocks noChangeAspect="1"/>
          </p:cNvPicPr>
          <p:nvPr userDrawn="1"/>
        </p:nvPicPr>
        <p:blipFill>
          <a:blip r:embed="rId2" cstate="screen">
            <a:alphaModFix/>
            <a:extLst>
              <a:ext uri="{BEBA8EAE-BF5A-486C-A8C5-ECC9F3942E4B}">
                <a14:imgProps xmlns:a14="http://schemas.microsoft.com/office/drawing/2010/main">
                  <a14:imgLayer r:embed="rId3"/>
                </a14:imgProps>
              </a:ext>
            </a:extLst>
          </a:blip>
          <a:stretch>
            <a:fillRect/>
          </a:stretch>
        </p:blipFill>
        <p:spPr>
          <a:xfrm>
            <a:off x="5130394" y="6375400"/>
            <a:ext cx="1931213" cy="370637"/>
          </a:xfrm>
          <a:prstGeom prst="rect">
            <a:avLst/>
          </a:prstGeom>
        </p:spPr>
      </p:pic>
      <p:cxnSp>
        <p:nvCxnSpPr>
          <p:cNvPr id="15" name="Straight Connector 14"/>
          <p:cNvCxnSpPr/>
          <p:nvPr userDrawn="1"/>
        </p:nvCxnSpPr>
        <p:spPr>
          <a:xfrm>
            <a:off x="366858" y="6553200"/>
            <a:ext cx="461154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221215" y="6553200"/>
            <a:ext cx="4603928"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8B627294-AED0-4275-8146-1A6FC5875235}"/>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l="6072" t="14444" r="7655" b="36666"/>
          <a:stretch/>
        </p:blipFill>
        <p:spPr>
          <a:xfrm>
            <a:off x="2944368" y="538473"/>
            <a:ext cx="7825232" cy="5738503"/>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F05FE17D-2BF6-42D4-AF6F-D34DE90CD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24563" y="6271656"/>
            <a:ext cx="1956827" cy="294621"/>
          </a:xfrm>
          <a:prstGeom prst="rect">
            <a:avLst/>
          </a:prstGeom>
        </p:spPr>
      </p:pic>
      <p:sp>
        <p:nvSpPr>
          <p:cNvPr id="12" name="Rectangle 11">
            <a:extLst>
              <a:ext uri="{FF2B5EF4-FFF2-40B4-BE49-F238E27FC236}">
                <a16:creationId xmlns:a16="http://schemas.microsoft.com/office/drawing/2014/main" id="{0892996A-067F-4FFD-AC60-70B5E5EDDF20}"/>
              </a:ext>
            </a:extLst>
          </p:cNvPr>
          <p:cNvSpPr/>
          <p:nvPr userDrawn="1"/>
        </p:nvSpPr>
        <p:spPr>
          <a:xfrm>
            <a:off x="0" y="0"/>
            <a:ext cx="1479552" cy="6858000"/>
          </a:xfrm>
          <a:prstGeom prst="rect">
            <a:avLst/>
          </a:prstGeom>
          <a:solidFill>
            <a:srgbClr val="009E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3" name="Group 12">
            <a:extLst>
              <a:ext uri="{FF2B5EF4-FFF2-40B4-BE49-F238E27FC236}">
                <a16:creationId xmlns:a16="http://schemas.microsoft.com/office/drawing/2014/main" id="{6C64DA4D-F067-49BF-A788-7E69582565C8}"/>
              </a:ext>
            </a:extLst>
          </p:cNvPr>
          <p:cNvGrpSpPr/>
          <p:nvPr userDrawn="1"/>
        </p:nvGrpSpPr>
        <p:grpSpPr>
          <a:xfrm rot="16200000">
            <a:off x="-1851924" y="3309036"/>
            <a:ext cx="6858000" cy="239928"/>
            <a:chOff x="0" y="444764"/>
            <a:chExt cx="9144000" cy="223835"/>
          </a:xfrm>
        </p:grpSpPr>
        <p:sp>
          <p:nvSpPr>
            <p:cNvPr id="17" name="Rectangle 16">
              <a:extLst>
                <a:ext uri="{FF2B5EF4-FFF2-40B4-BE49-F238E27FC236}">
                  <a16:creationId xmlns:a16="http://schemas.microsoft.com/office/drawing/2014/main" id="{2C232187-1B93-426A-9978-B646D53BF04F}"/>
                </a:ext>
              </a:extLst>
            </p:cNvPr>
            <p:cNvSpPr/>
            <p:nvPr/>
          </p:nvSpPr>
          <p:spPr>
            <a:xfrm>
              <a:off x="0" y="444764"/>
              <a:ext cx="1143000" cy="223835"/>
            </a:xfrm>
            <a:prstGeom prst="rect">
              <a:avLst/>
            </a:prstGeom>
            <a:solidFill>
              <a:srgbClr val="BED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987B5000-818D-4651-A4D4-743D81574439}"/>
                </a:ext>
              </a:extLst>
            </p:cNvPr>
            <p:cNvSpPr/>
            <p:nvPr/>
          </p:nvSpPr>
          <p:spPr>
            <a:xfrm>
              <a:off x="1142999" y="444847"/>
              <a:ext cx="1600202" cy="223668"/>
            </a:xfrm>
            <a:prstGeom prst="rect">
              <a:avLst/>
            </a:prstGeom>
            <a:solidFill>
              <a:srgbClr val="5DBA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82C84ECF-3992-4E89-8414-65CDA314CBB5}"/>
                </a:ext>
              </a:extLst>
            </p:cNvPr>
            <p:cNvSpPr/>
            <p:nvPr/>
          </p:nvSpPr>
          <p:spPr>
            <a:xfrm>
              <a:off x="2743202" y="444847"/>
              <a:ext cx="492403" cy="223668"/>
            </a:xfrm>
            <a:prstGeom prst="rect">
              <a:avLst/>
            </a:prstGeom>
            <a:solidFill>
              <a:srgbClr val="0068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1F758AF5-C0C8-48D7-BA77-0631C38CCEDE}"/>
                </a:ext>
              </a:extLst>
            </p:cNvPr>
            <p:cNvSpPr/>
            <p:nvPr/>
          </p:nvSpPr>
          <p:spPr>
            <a:xfrm>
              <a:off x="3235605" y="444847"/>
              <a:ext cx="1412595" cy="223668"/>
            </a:xfrm>
            <a:prstGeom prst="rect">
              <a:avLst/>
            </a:prstGeom>
            <a:solidFill>
              <a:srgbClr val="B36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A5267F6D-4922-4169-9D64-88D9B4ADDD35}"/>
                </a:ext>
              </a:extLst>
            </p:cNvPr>
            <p:cNvSpPr/>
            <p:nvPr/>
          </p:nvSpPr>
          <p:spPr>
            <a:xfrm>
              <a:off x="4648200" y="444847"/>
              <a:ext cx="1254404" cy="223668"/>
            </a:xfrm>
            <a:prstGeom prst="rect">
              <a:avLst/>
            </a:prstGeom>
            <a:solidFill>
              <a:srgbClr val="EB0B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0414C676-E04E-4B52-9147-BA14EFF7510F}"/>
                </a:ext>
              </a:extLst>
            </p:cNvPr>
            <p:cNvSpPr/>
            <p:nvPr/>
          </p:nvSpPr>
          <p:spPr>
            <a:xfrm>
              <a:off x="5902604" y="444847"/>
              <a:ext cx="1564996" cy="223668"/>
            </a:xfrm>
            <a:prstGeom prst="rect">
              <a:avLst/>
            </a:prstGeom>
            <a:solidFill>
              <a:srgbClr val="F7A4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6E8473D8-6CA1-4655-A304-7CE98DA3D95D}"/>
                </a:ext>
              </a:extLst>
            </p:cNvPr>
            <p:cNvSpPr/>
            <p:nvPr/>
          </p:nvSpPr>
          <p:spPr>
            <a:xfrm>
              <a:off x="7467600" y="444847"/>
              <a:ext cx="1676400" cy="223668"/>
            </a:xfrm>
            <a:prstGeom prst="rect">
              <a:avLst/>
            </a:prstGeom>
            <a:solidFill>
              <a:srgbClr val="F064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2" name="Title 1"/>
          <p:cNvSpPr>
            <a:spLocks noGrp="1"/>
          </p:cNvSpPr>
          <p:nvPr>
            <p:ph type="title" hasCustomPrompt="1"/>
          </p:nvPr>
        </p:nvSpPr>
        <p:spPr>
          <a:xfrm rot="16200000">
            <a:off x="-828656" y="4664687"/>
            <a:ext cx="3080976" cy="609600"/>
          </a:xfrm>
          <a:prstGeom prst="rect">
            <a:avLst/>
          </a:prstGeom>
        </p:spPr>
        <p:txBody>
          <a:bodyPr/>
          <a:lstStyle>
            <a:lvl1pPr>
              <a:defRPr sz="8000">
                <a:solidFill>
                  <a:schemeClr val="bg1"/>
                </a:solidFill>
              </a:defRPr>
            </a:lvl1pPr>
          </a:lstStyle>
          <a:p>
            <a:r>
              <a:rPr lang="en-US"/>
              <a:t>Q&amp;A</a:t>
            </a:r>
          </a:p>
        </p:txBody>
      </p:sp>
    </p:spTree>
    <p:extLst>
      <p:ext uri="{BB962C8B-B14F-4D97-AF65-F5344CB8AC3E}">
        <p14:creationId xmlns:p14="http://schemas.microsoft.com/office/powerpoint/2010/main" val="4122295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pic>
        <p:nvPicPr>
          <p:cNvPr id="14" name="Picture 13" descr="Edmentum logo_PPT_RGB.jpg"/>
          <p:cNvPicPr>
            <a:picLocks noChangeAspect="1"/>
          </p:cNvPicPr>
          <p:nvPr userDrawn="1"/>
        </p:nvPicPr>
        <p:blipFill>
          <a:blip r:embed="rId2" cstate="screen">
            <a:alphaModFix/>
            <a:extLst>
              <a:ext uri="{BEBA8EAE-BF5A-486C-A8C5-ECC9F3942E4B}">
                <a14:imgProps xmlns:a14="http://schemas.microsoft.com/office/drawing/2010/main">
                  <a14:imgLayer r:embed="rId3"/>
                </a14:imgProps>
              </a:ext>
            </a:extLst>
          </a:blip>
          <a:stretch>
            <a:fillRect/>
          </a:stretch>
        </p:blipFill>
        <p:spPr>
          <a:xfrm>
            <a:off x="5130394" y="6375400"/>
            <a:ext cx="1931213" cy="370637"/>
          </a:xfrm>
          <a:prstGeom prst="rect">
            <a:avLst/>
          </a:prstGeom>
        </p:spPr>
      </p:pic>
      <p:cxnSp>
        <p:nvCxnSpPr>
          <p:cNvPr id="15" name="Straight Connector 14"/>
          <p:cNvCxnSpPr/>
          <p:nvPr userDrawn="1"/>
        </p:nvCxnSpPr>
        <p:spPr>
          <a:xfrm>
            <a:off x="366858" y="6553200"/>
            <a:ext cx="461154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221215" y="6553200"/>
            <a:ext cx="4603928"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8B627294-AED0-4275-8146-1A6FC5875235}"/>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l="6072" t="14444" r="7655" b="36666"/>
          <a:stretch/>
        </p:blipFill>
        <p:spPr>
          <a:xfrm>
            <a:off x="7278256" y="2108200"/>
            <a:ext cx="4710545" cy="3454400"/>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F05FE17D-2BF6-42D4-AF6F-D34DE90CD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24563" y="6271656"/>
            <a:ext cx="1956827" cy="294621"/>
          </a:xfrm>
          <a:prstGeom prst="rect">
            <a:avLst/>
          </a:prstGeom>
        </p:spPr>
      </p:pic>
      <p:sp>
        <p:nvSpPr>
          <p:cNvPr id="12" name="Rectangle 11">
            <a:extLst>
              <a:ext uri="{FF2B5EF4-FFF2-40B4-BE49-F238E27FC236}">
                <a16:creationId xmlns:a16="http://schemas.microsoft.com/office/drawing/2014/main" id="{0892996A-067F-4FFD-AC60-70B5E5EDDF20}"/>
              </a:ext>
            </a:extLst>
          </p:cNvPr>
          <p:cNvSpPr/>
          <p:nvPr userDrawn="1"/>
        </p:nvSpPr>
        <p:spPr>
          <a:xfrm>
            <a:off x="0" y="0"/>
            <a:ext cx="1479552" cy="6858000"/>
          </a:xfrm>
          <a:prstGeom prst="rect">
            <a:avLst/>
          </a:prstGeom>
          <a:solidFill>
            <a:srgbClr val="009E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3" name="Group 12">
            <a:extLst>
              <a:ext uri="{FF2B5EF4-FFF2-40B4-BE49-F238E27FC236}">
                <a16:creationId xmlns:a16="http://schemas.microsoft.com/office/drawing/2014/main" id="{6C64DA4D-F067-49BF-A788-7E69582565C8}"/>
              </a:ext>
            </a:extLst>
          </p:cNvPr>
          <p:cNvGrpSpPr/>
          <p:nvPr userDrawn="1"/>
        </p:nvGrpSpPr>
        <p:grpSpPr>
          <a:xfrm rot="16200000">
            <a:off x="-1851924" y="3309036"/>
            <a:ext cx="6858000" cy="239928"/>
            <a:chOff x="0" y="444764"/>
            <a:chExt cx="9144000" cy="223835"/>
          </a:xfrm>
        </p:grpSpPr>
        <p:sp>
          <p:nvSpPr>
            <p:cNvPr id="17" name="Rectangle 16">
              <a:extLst>
                <a:ext uri="{FF2B5EF4-FFF2-40B4-BE49-F238E27FC236}">
                  <a16:creationId xmlns:a16="http://schemas.microsoft.com/office/drawing/2014/main" id="{2C232187-1B93-426A-9978-B646D53BF04F}"/>
                </a:ext>
              </a:extLst>
            </p:cNvPr>
            <p:cNvSpPr/>
            <p:nvPr/>
          </p:nvSpPr>
          <p:spPr>
            <a:xfrm>
              <a:off x="0" y="444764"/>
              <a:ext cx="1143000" cy="223835"/>
            </a:xfrm>
            <a:prstGeom prst="rect">
              <a:avLst/>
            </a:prstGeom>
            <a:solidFill>
              <a:srgbClr val="BED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987B5000-818D-4651-A4D4-743D81574439}"/>
                </a:ext>
              </a:extLst>
            </p:cNvPr>
            <p:cNvSpPr/>
            <p:nvPr/>
          </p:nvSpPr>
          <p:spPr>
            <a:xfrm>
              <a:off x="1142999" y="444847"/>
              <a:ext cx="1600202" cy="223668"/>
            </a:xfrm>
            <a:prstGeom prst="rect">
              <a:avLst/>
            </a:prstGeom>
            <a:solidFill>
              <a:srgbClr val="5DBA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82C84ECF-3992-4E89-8414-65CDA314CBB5}"/>
                </a:ext>
              </a:extLst>
            </p:cNvPr>
            <p:cNvSpPr/>
            <p:nvPr/>
          </p:nvSpPr>
          <p:spPr>
            <a:xfrm>
              <a:off x="2743202" y="444847"/>
              <a:ext cx="492403" cy="223668"/>
            </a:xfrm>
            <a:prstGeom prst="rect">
              <a:avLst/>
            </a:prstGeom>
            <a:solidFill>
              <a:srgbClr val="0068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1F758AF5-C0C8-48D7-BA77-0631C38CCEDE}"/>
                </a:ext>
              </a:extLst>
            </p:cNvPr>
            <p:cNvSpPr/>
            <p:nvPr/>
          </p:nvSpPr>
          <p:spPr>
            <a:xfrm>
              <a:off x="3235605" y="444847"/>
              <a:ext cx="1412595" cy="223668"/>
            </a:xfrm>
            <a:prstGeom prst="rect">
              <a:avLst/>
            </a:prstGeom>
            <a:solidFill>
              <a:srgbClr val="B368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A5267F6D-4922-4169-9D64-88D9B4ADDD35}"/>
                </a:ext>
              </a:extLst>
            </p:cNvPr>
            <p:cNvSpPr/>
            <p:nvPr/>
          </p:nvSpPr>
          <p:spPr>
            <a:xfrm>
              <a:off x="4648200" y="444847"/>
              <a:ext cx="1254404" cy="223668"/>
            </a:xfrm>
            <a:prstGeom prst="rect">
              <a:avLst/>
            </a:prstGeom>
            <a:solidFill>
              <a:srgbClr val="EB0B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0414C676-E04E-4B52-9147-BA14EFF7510F}"/>
                </a:ext>
              </a:extLst>
            </p:cNvPr>
            <p:cNvSpPr/>
            <p:nvPr/>
          </p:nvSpPr>
          <p:spPr>
            <a:xfrm>
              <a:off x="5902604" y="444847"/>
              <a:ext cx="1564996" cy="223668"/>
            </a:xfrm>
            <a:prstGeom prst="rect">
              <a:avLst/>
            </a:prstGeom>
            <a:solidFill>
              <a:srgbClr val="F7A4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6E8473D8-6CA1-4655-A304-7CE98DA3D95D}"/>
                </a:ext>
              </a:extLst>
            </p:cNvPr>
            <p:cNvSpPr/>
            <p:nvPr/>
          </p:nvSpPr>
          <p:spPr>
            <a:xfrm>
              <a:off x="7467600" y="444847"/>
              <a:ext cx="1676400" cy="223668"/>
            </a:xfrm>
            <a:prstGeom prst="rect">
              <a:avLst/>
            </a:prstGeom>
            <a:solidFill>
              <a:srgbClr val="F064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24" name="Content Placeholder 6">
            <a:extLst>
              <a:ext uri="{FF2B5EF4-FFF2-40B4-BE49-F238E27FC236}">
                <a16:creationId xmlns:a16="http://schemas.microsoft.com/office/drawing/2014/main" id="{D8437283-AAD5-477F-83CA-240C03D5DD26}"/>
              </a:ext>
            </a:extLst>
          </p:cNvPr>
          <p:cNvSpPr>
            <a:spLocks noGrp="1"/>
          </p:cNvSpPr>
          <p:nvPr>
            <p:ph idx="10"/>
          </p:nvPr>
        </p:nvSpPr>
        <p:spPr>
          <a:xfrm>
            <a:off x="2050819" y="1438443"/>
            <a:ext cx="5010789" cy="5038556"/>
          </a:xfrm>
        </p:spPr>
        <p:txBody>
          <a:bodyPr/>
          <a:lstStyle>
            <a:lvl1pPr marL="380990" indent="-380990">
              <a:lnSpc>
                <a:spcPct val="150000"/>
              </a:lnSpc>
              <a:buClr>
                <a:srgbClr val="009EDB"/>
              </a:buClr>
              <a:buFont typeface="Wingdings" panose="05000000000000000000" pitchFamily="2" charset="2"/>
              <a:buChar char="§"/>
              <a:defRPr/>
            </a:lvl1pPr>
          </a:lstStyle>
          <a:p>
            <a:pPr marL="285750" indent="-285750">
              <a:lnSpc>
                <a:spcPct val="150000"/>
              </a:lnSpc>
              <a:buClr>
                <a:srgbClr val="009EDB"/>
              </a:buClr>
              <a:buFont typeface="Wingdings" panose="05000000000000000000" pitchFamily="2" charset="2"/>
              <a:buChar char="§"/>
            </a:pPr>
            <a:r>
              <a:rPr lang="en-US"/>
              <a:t>Topic 1</a:t>
            </a:r>
          </a:p>
          <a:p>
            <a:pPr marL="285750" indent="-285750">
              <a:lnSpc>
                <a:spcPct val="150000"/>
              </a:lnSpc>
              <a:buClr>
                <a:srgbClr val="009EDB"/>
              </a:buClr>
              <a:buFont typeface="Wingdings" panose="05000000000000000000" pitchFamily="2" charset="2"/>
              <a:buChar char="§"/>
            </a:pPr>
            <a:r>
              <a:rPr lang="en-US"/>
              <a:t>Topic 2</a:t>
            </a:r>
          </a:p>
          <a:p>
            <a:pPr marL="285750" indent="-285750">
              <a:lnSpc>
                <a:spcPct val="150000"/>
              </a:lnSpc>
              <a:buClr>
                <a:srgbClr val="009EDB"/>
              </a:buClr>
              <a:buFont typeface="Wingdings" panose="05000000000000000000" pitchFamily="2" charset="2"/>
              <a:buChar char="§"/>
            </a:pPr>
            <a:r>
              <a:rPr lang="en-US"/>
              <a:t>Topic 3</a:t>
            </a:r>
          </a:p>
          <a:p>
            <a:pPr marL="285750" indent="-285750">
              <a:lnSpc>
                <a:spcPct val="150000"/>
              </a:lnSpc>
              <a:buClr>
                <a:srgbClr val="009EDB"/>
              </a:buClr>
              <a:buFont typeface="Wingdings" panose="05000000000000000000" pitchFamily="2" charset="2"/>
              <a:buChar char="§"/>
            </a:pPr>
            <a:r>
              <a:rPr lang="en-US"/>
              <a:t>Topic 4</a:t>
            </a:r>
          </a:p>
          <a:p>
            <a:pPr marL="285750" indent="-285750">
              <a:lnSpc>
                <a:spcPct val="150000"/>
              </a:lnSpc>
              <a:buClr>
                <a:srgbClr val="009EDB"/>
              </a:buClr>
              <a:buFont typeface="Wingdings" panose="05000000000000000000" pitchFamily="2" charset="2"/>
              <a:buChar char="§"/>
            </a:pPr>
            <a:r>
              <a:rPr lang="en-US"/>
              <a:t>Topic 5</a:t>
            </a:r>
          </a:p>
          <a:p>
            <a:pPr marL="285750" indent="-285750">
              <a:lnSpc>
                <a:spcPct val="150000"/>
              </a:lnSpc>
              <a:buClr>
                <a:srgbClr val="009EDB"/>
              </a:buClr>
              <a:buFont typeface="Wingdings" panose="05000000000000000000" pitchFamily="2" charset="2"/>
              <a:buChar char="§"/>
            </a:pPr>
            <a:r>
              <a:rPr lang="en-US"/>
              <a:t>Topic 6</a:t>
            </a:r>
          </a:p>
          <a:p>
            <a:pPr marL="285750" indent="-285750">
              <a:lnSpc>
                <a:spcPct val="150000"/>
              </a:lnSpc>
              <a:buClr>
                <a:srgbClr val="009EDB"/>
              </a:buClr>
              <a:buFont typeface="Wingdings" panose="05000000000000000000" pitchFamily="2" charset="2"/>
              <a:buChar char="§"/>
            </a:pPr>
            <a:r>
              <a:rPr lang="en-US"/>
              <a:t>Q&amp;A</a:t>
            </a:r>
          </a:p>
          <a:p>
            <a:endParaRPr lang="en-US"/>
          </a:p>
        </p:txBody>
      </p:sp>
      <p:sp>
        <p:nvSpPr>
          <p:cNvPr id="25" name="Subtitle 5">
            <a:extLst>
              <a:ext uri="{FF2B5EF4-FFF2-40B4-BE49-F238E27FC236}">
                <a16:creationId xmlns:a16="http://schemas.microsoft.com/office/drawing/2014/main" id="{9F1E2661-5C0F-4BFC-B86D-496DCB2B5885}"/>
              </a:ext>
            </a:extLst>
          </p:cNvPr>
          <p:cNvSpPr>
            <a:spLocks noGrp="1"/>
          </p:cNvSpPr>
          <p:nvPr>
            <p:ph type="subTitle" idx="1" hasCustomPrompt="1"/>
          </p:nvPr>
        </p:nvSpPr>
        <p:spPr>
          <a:xfrm>
            <a:off x="2031999" y="838200"/>
            <a:ext cx="9793144" cy="381000"/>
          </a:xfrm>
        </p:spPr>
        <p:txBody>
          <a:bodyPr/>
          <a:lstStyle>
            <a:lvl1pPr>
              <a:defRPr>
                <a:solidFill>
                  <a:srgbClr val="009EDB"/>
                </a:solidFill>
              </a:defRPr>
            </a:lvl1pPr>
          </a:lstStyle>
          <a:p>
            <a:r>
              <a:rPr lang="en-US"/>
              <a:t>Presentation Links:</a:t>
            </a:r>
          </a:p>
        </p:txBody>
      </p:sp>
      <p:pic>
        <p:nvPicPr>
          <p:cNvPr id="26" name="Picture 25" descr="A picture containing drawing&#10;&#10;Description automatically generated">
            <a:extLst>
              <a:ext uri="{FF2B5EF4-FFF2-40B4-BE49-F238E27FC236}">
                <a16:creationId xmlns:a16="http://schemas.microsoft.com/office/drawing/2014/main" id="{62C61B62-8C13-4032-A605-37DCD1BF8FF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32001" y="753979"/>
            <a:ext cx="9793140" cy="66843"/>
          </a:xfrm>
          <a:prstGeom prst="rect">
            <a:avLst/>
          </a:prstGeom>
        </p:spPr>
      </p:pic>
      <p:sp>
        <p:nvSpPr>
          <p:cNvPr id="3" name="Title 2">
            <a:extLst>
              <a:ext uri="{FF2B5EF4-FFF2-40B4-BE49-F238E27FC236}">
                <a16:creationId xmlns:a16="http://schemas.microsoft.com/office/drawing/2014/main" id="{9343BE09-13F9-41BF-BED5-1A7FEB59A799}"/>
              </a:ext>
            </a:extLst>
          </p:cNvPr>
          <p:cNvSpPr>
            <a:spLocks noGrp="1"/>
          </p:cNvSpPr>
          <p:nvPr>
            <p:ph type="title" hasCustomPrompt="1"/>
          </p:nvPr>
        </p:nvSpPr>
        <p:spPr>
          <a:xfrm>
            <a:off x="2031997" y="76200"/>
            <a:ext cx="9793145" cy="609600"/>
          </a:xfrm>
        </p:spPr>
        <p:txBody>
          <a:bodyPr/>
          <a:lstStyle>
            <a:lvl1pPr>
              <a:defRPr/>
            </a:lvl1pPr>
          </a:lstStyle>
          <a:p>
            <a:r>
              <a:rPr lang="en-US"/>
              <a:t>Q&amp;A</a:t>
            </a:r>
          </a:p>
        </p:txBody>
      </p:sp>
    </p:spTree>
    <p:extLst>
      <p:ext uri="{BB962C8B-B14F-4D97-AF65-F5344CB8AC3E}">
        <p14:creationId xmlns:p14="http://schemas.microsoft.com/office/powerpoint/2010/main" val="4240644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33"/>
              </a:spcBef>
              <a:spcAft>
                <a:spcPts val="133"/>
              </a:spcAft>
              <a:defRPr>
                <a:solidFill>
                  <a:srgbClr val="000000"/>
                </a:solidFill>
              </a:defRPr>
            </a:lvl1pPr>
            <a:lvl2pPr>
              <a:spcBef>
                <a:spcPts val="0"/>
              </a:spcBef>
              <a:spcAft>
                <a:spcPts val="800"/>
              </a:spcAft>
              <a:defRPr/>
            </a:lvl2pPr>
            <a:lvl3pPr>
              <a:defRPr>
                <a:solidFill>
                  <a:srgbClr val="000000"/>
                </a:solidFill>
              </a:defRPr>
            </a:lvl3pPr>
            <a:lvl4pPr>
              <a:defRPr>
                <a:solidFill>
                  <a:srgbClr val="000000"/>
                </a:solidFill>
              </a:defRPr>
            </a:lvl4pPr>
          </a:lstStyle>
          <a:p>
            <a:pPr lvl="0"/>
            <a:r>
              <a:rPr lang="en-US"/>
              <a:t>Click to edit Master text styles</a:t>
            </a:r>
          </a:p>
          <a:p>
            <a:pPr lvl="2"/>
            <a:r>
              <a:rPr lang="en-US"/>
              <a:t>Third level</a:t>
            </a:r>
          </a:p>
          <a:p>
            <a:pPr lvl="3"/>
            <a:r>
              <a:rPr lang="en-US"/>
              <a:t>Fourth level</a:t>
            </a:r>
          </a:p>
        </p:txBody>
      </p:sp>
    </p:spTree>
    <p:extLst>
      <p:ext uri="{BB962C8B-B14F-4D97-AF65-F5344CB8AC3E}">
        <p14:creationId xmlns:p14="http://schemas.microsoft.com/office/powerpoint/2010/main" val="220222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0F165F-C630-4BC8-B78D-3B2303DE75D0}"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1247075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4" name="Title Placeholder 6"/>
          <p:cNvSpPr>
            <a:spLocks noGrp="1"/>
          </p:cNvSpPr>
          <p:nvPr>
            <p:ph type="title" hasCustomPrompt="1"/>
          </p:nvPr>
        </p:nvSpPr>
        <p:spPr>
          <a:xfrm>
            <a:off x="366858" y="76200"/>
            <a:ext cx="11458285" cy="609600"/>
          </a:xfrm>
          <a:prstGeom prst="rect">
            <a:avLst/>
          </a:prstGeom>
        </p:spPr>
        <p:txBody>
          <a:bodyPr vert="horz" lIns="91440" tIns="45720" rIns="91440" bIns="45720" rtlCol="0" anchor="ctr">
            <a:normAutofit/>
          </a:bodyPr>
          <a:lstStyle/>
          <a:p>
            <a:r>
              <a:rPr lang="en-US"/>
              <a:t>Your title here</a:t>
            </a:r>
          </a:p>
        </p:txBody>
      </p:sp>
      <p:sp>
        <p:nvSpPr>
          <p:cNvPr id="6" name="Subtitle 2"/>
          <p:cNvSpPr>
            <a:spLocks noGrp="1"/>
          </p:cNvSpPr>
          <p:nvPr>
            <p:ph type="subTitle" idx="1" hasCustomPrompt="1"/>
          </p:nvPr>
        </p:nvSpPr>
        <p:spPr>
          <a:xfrm>
            <a:off x="366858" y="838200"/>
            <a:ext cx="11458285" cy="381000"/>
          </a:xfrm>
          <a:prstGeom prst="rect">
            <a:avLst/>
          </a:prstGeom>
        </p:spPr>
        <p:txBody>
          <a:bodyPr>
            <a:noAutofit/>
          </a:bodyPr>
          <a:lstStyle>
            <a:lvl1pPr marL="0" indent="0" algn="l">
              <a:spcBef>
                <a:spcPts val="0"/>
              </a:spcBef>
              <a:spcAft>
                <a:spcPts val="0"/>
              </a:spcAft>
              <a:buNone/>
              <a:defRPr sz="2667" b="0" spc="0" baseline="0">
                <a:solidFill>
                  <a:srgbClr val="009EDB"/>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 goes here</a:t>
            </a:r>
          </a:p>
        </p:txBody>
      </p:sp>
      <p:pic>
        <p:nvPicPr>
          <p:cNvPr id="19" name="Picture 18" descr="Edmentum logo_PPT_RGB.jpg"/>
          <p:cNvPicPr>
            <a:picLocks noChangeAspect="1"/>
          </p:cNvPicPr>
          <p:nvPr userDrawn="1"/>
        </p:nvPicPr>
        <p:blipFill>
          <a:blip r:embed="rId2" cstate="screen">
            <a:alphaModFix/>
            <a:extLst>
              <a:ext uri="{BEBA8EAE-BF5A-486C-A8C5-ECC9F3942E4B}">
                <a14:imgProps xmlns:a14="http://schemas.microsoft.com/office/drawing/2010/main">
                  <a14:imgLayer r:embed="rId3"/>
                </a14:imgProps>
              </a:ext>
            </a:extLst>
          </a:blip>
          <a:stretch>
            <a:fillRect/>
          </a:stretch>
        </p:blipFill>
        <p:spPr>
          <a:xfrm>
            <a:off x="5130394" y="6375400"/>
            <a:ext cx="1931213" cy="370637"/>
          </a:xfrm>
          <a:prstGeom prst="rect">
            <a:avLst/>
          </a:prstGeom>
        </p:spPr>
      </p:pic>
      <p:cxnSp>
        <p:nvCxnSpPr>
          <p:cNvPr id="20" name="Straight Connector 19"/>
          <p:cNvCxnSpPr/>
          <p:nvPr userDrawn="1"/>
        </p:nvCxnSpPr>
        <p:spPr>
          <a:xfrm>
            <a:off x="366858" y="6553200"/>
            <a:ext cx="4611543"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7221215" y="6553200"/>
            <a:ext cx="4603928"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
          <p:cNvSpPr>
            <a:spLocks noGrp="1"/>
          </p:cNvSpPr>
          <p:nvPr>
            <p:ph idx="10"/>
          </p:nvPr>
        </p:nvSpPr>
        <p:spPr>
          <a:xfrm>
            <a:off x="366858" y="1397000"/>
            <a:ext cx="11458285" cy="4775200"/>
          </a:xfrm>
          <a:prstGeom prst="rect">
            <a:avLst/>
          </a:prstGeom>
        </p:spPr>
        <p:txBody>
          <a:bodyPr vert="horz" lIns="91440" tIns="45720" rIns="91440" bIns="45720" rtlCol="0">
            <a:normAutofit/>
          </a:bodyPr>
          <a:lstStyle/>
          <a:p>
            <a:pPr lvl="0"/>
            <a:r>
              <a:rPr lang="en-US"/>
              <a:t>Click to edit Master text styles</a:t>
            </a:r>
          </a:p>
          <a:p>
            <a:pPr lvl="2"/>
            <a:r>
              <a:rPr lang="en-US"/>
              <a:t>Third level</a:t>
            </a:r>
          </a:p>
          <a:p>
            <a:pPr lvl="3"/>
            <a:r>
              <a:rPr lang="en-US"/>
              <a:t>Fourth level</a:t>
            </a:r>
          </a:p>
        </p:txBody>
      </p:sp>
      <p:pic>
        <p:nvPicPr>
          <p:cNvPr id="9" name="Picture 8" descr="color bar.png"/>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66858" y="726442"/>
            <a:ext cx="11458285" cy="60959"/>
          </a:xfrm>
          <a:prstGeom prst="rect">
            <a:avLst/>
          </a:prstGeom>
        </p:spPr>
      </p:pic>
    </p:spTree>
    <p:extLst>
      <p:ext uri="{BB962C8B-B14F-4D97-AF65-F5344CB8AC3E}">
        <p14:creationId xmlns:p14="http://schemas.microsoft.com/office/powerpoint/2010/main" val="2448907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0F165F-C630-4BC8-B78D-3B2303DE75D0}"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3970037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0F165F-C630-4BC8-B78D-3B2303DE75D0}"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B8148-387A-4C4E-85BC-1D669E3198A3}" type="slidenum">
              <a:rPr lang="en-US" smtClean="0"/>
              <a:t>‹#›</a:t>
            </a:fld>
            <a:endParaRPr lang="en-US"/>
          </a:p>
        </p:txBody>
      </p:sp>
    </p:spTree>
    <p:extLst>
      <p:ext uri="{BB962C8B-B14F-4D97-AF65-F5344CB8AC3E}">
        <p14:creationId xmlns:p14="http://schemas.microsoft.com/office/powerpoint/2010/main" val="3953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Edmentum logo_PPT_RGB.jpg"/>
          <p:cNvPicPr>
            <a:picLocks noChangeAspect="1"/>
          </p:cNvPicPr>
          <p:nvPr userDrawn="1"/>
        </p:nvPicPr>
        <p:blipFill>
          <a:blip r:embed="rId9" cstate="screen">
            <a:alphaModFix/>
            <a:extLst>
              <a:ext uri="{BEBA8EAE-BF5A-486C-A8C5-ECC9F3942E4B}">
                <a14:imgProps xmlns:a14="http://schemas.microsoft.com/office/drawing/2010/main">
                  <a14:imgLayer r:embed="rId10"/>
                </a14:imgProps>
              </a:ext>
            </a:extLst>
          </a:blip>
          <a:stretch>
            <a:fillRect/>
          </a:stretch>
        </p:blipFill>
        <p:spPr>
          <a:xfrm>
            <a:off x="5086096" y="6375400"/>
            <a:ext cx="1931213" cy="370637"/>
          </a:xfrm>
          <a:prstGeom prst="rect">
            <a:avLst/>
          </a:prstGeom>
        </p:spPr>
      </p:pic>
      <p:cxnSp>
        <p:nvCxnSpPr>
          <p:cNvPr id="21" name="Straight Connector 20"/>
          <p:cNvCxnSpPr/>
          <p:nvPr userDrawn="1"/>
        </p:nvCxnSpPr>
        <p:spPr>
          <a:xfrm>
            <a:off x="304800" y="6553200"/>
            <a:ext cx="4572000"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7221215" y="6553200"/>
            <a:ext cx="4541871"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3" name="Title Placeholder 6"/>
          <p:cNvSpPr>
            <a:spLocks noGrp="1"/>
          </p:cNvSpPr>
          <p:nvPr>
            <p:ph type="title"/>
          </p:nvPr>
        </p:nvSpPr>
        <p:spPr>
          <a:xfrm>
            <a:off x="366858" y="76200"/>
            <a:ext cx="11458285" cy="609600"/>
          </a:xfrm>
          <a:prstGeom prst="rect">
            <a:avLst/>
          </a:prstGeom>
        </p:spPr>
        <p:txBody>
          <a:bodyPr vert="horz" lIns="91440" tIns="45720" rIns="91440" bIns="45720" rtlCol="0" anchor="ctr">
            <a:noAutofit/>
          </a:bodyPr>
          <a:lstStyle/>
          <a:p>
            <a:endParaRPr lang="en-US"/>
          </a:p>
        </p:txBody>
      </p:sp>
      <p:sp>
        <p:nvSpPr>
          <p:cNvPr id="2" name="Text Placeholder 1"/>
          <p:cNvSpPr>
            <a:spLocks noGrp="1"/>
          </p:cNvSpPr>
          <p:nvPr>
            <p:ph type="body" idx="1"/>
          </p:nvPr>
        </p:nvSpPr>
        <p:spPr>
          <a:xfrm>
            <a:off x="366858" y="1397000"/>
            <a:ext cx="11458285" cy="4775200"/>
          </a:xfrm>
          <a:prstGeom prst="rect">
            <a:avLst/>
          </a:prstGeom>
        </p:spPr>
        <p:txBody>
          <a:bodyPr vert="horz" lIns="91440" tIns="45720" rIns="91440" bIns="45720" rtlCol="0">
            <a:normAutofit/>
          </a:bodyPr>
          <a:lstStyle/>
          <a:p>
            <a:pPr lvl="0"/>
            <a:r>
              <a:rPr lang="en-US"/>
              <a:t>Click to edit Master text styles</a:t>
            </a:r>
          </a:p>
          <a:p>
            <a:pPr lvl="2"/>
            <a:r>
              <a:rPr lang="en-US"/>
              <a:t>Third level</a:t>
            </a:r>
          </a:p>
          <a:p>
            <a:pPr lvl="3"/>
            <a:r>
              <a:rPr lang="en-US"/>
              <a:t>Fourth level</a:t>
            </a:r>
          </a:p>
        </p:txBody>
      </p:sp>
      <p:sp>
        <p:nvSpPr>
          <p:cNvPr id="5" name="Footer Placeholder 4"/>
          <p:cNvSpPr>
            <a:spLocks noGrp="1"/>
          </p:cNvSpPr>
          <p:nvPr>
            <p:ph type="ftr" sz="quarter" idx="3"/>
          </p:nvPr>
        </p:nvSpPr>
        <p:spPr>
          <a:xfrm>
            <a:off x="366858" y="787400"/>
            <a:ext cx="11458285" cy="384048"/>
          </a:xfrm>
          <a:prstGeom prst="rect">
            <a:avLst/>
          </a:prstGeom>
        </p:spPr>
        <p:txBody>
          <a:bodyPr vert="horz" lIns="91440" tIns="45720" rIns="91440" bIns="45720" rtlCol="0" anchor="t"/>
          <a:lstStyle>
            <a:lvl1pPr algn="l">
              <a:defRPr sz="2667">
                <a:solidFill>
                  <a:srgbClr val="009ED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Subtitle goes here</a:t>
            </a:r>
          </a:p>
        </p:txBody>
      </p:sp>
      <p:pic>
        <p:nvPicPr>
          <p:cNvPr id="12" name="Picture 11" descr="color bar.png"/>
          <p:cNvPicPr>
            <a:picLocks/>
          </p:cNvPicPr>
          <p:nvPr userDrawn="1"/>
        </p:nvPicPr>
        <p:blipFill>
          <a:blip r:embed="rId11" cstate="print">
            <a:extLst>
              <a:ext uri="{28A0092B-C50C-407E-A947-70E740481C1C}">
                <a14:useLocalDpi xmlns:a14="http://schemas.microsoft.com/office/drawing/2010/main" val="0"/>
              </a:ext>
            </a:extLst>
          </a:blip>
          <a:stretch>
            <a:fillRect/>
          </a:stretch>
        </p:blipFill>
        <p:spPr>
          <a:xfrm flipV="1">
            <a:off x="366858" y="726442"/>
            <a:ext cx="11458285" cy="60959"/>
          </a:xfrm>
          <a:prstGeom prst="rect">
            <a:avLst/>
          </a:prstGeom>
        </p:spPr>
      </p:pic>
    </p:spTree>
    <p:extLst>
      <p:ext uri="{BB962C8B-B14F-4D97-AF65-F5344CB8AC3E}">
        <p14:creationId xmlns:p14="http://schemas.microsoft.com/office/powerpoint/2010/main" val="2375969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4" r:id="rId6"/>
    <p:sldLayoutId id="2147483685" r:id="rId7"/>
  </p:sldLayoutIdLst>
  <p:txStyles>
    <p:titleStyle>
      <a:lvl1pPr algn="l" defTabSz="609570" rtl="0" eaLnBrk="1" latinLnBrk="0" hangingPunct="1">
        <a:spcBef>
          <a:spcPct val="0"/>
        </a:spcBef>
        <a:buNone/>
        <a:defRPr sz="4868" b="1" kern="1200">
          <a:solidFill>
            <a:srgbClr val="7F7F7F"/>
          </a:solidFill>
          <a:latin typeface="Arial (Heading)"/>
          <a:ea typeface="Open Sans" panose="020B0606030504020204" pitchFamily="34" charset="0"/>
          <a:cs typeface="Open Sans" panose="020B0606030504020204" pitchFamily="34" charset="0"/>
        </a:defRPr>
      </a:lvl1pPr>
    </p:titleStyle>
    <p:bodyStyle>
      <a:lvl1pPr marL="0" indent="0" algn="l" defTabSz="609570" rtl="0" eaLnBrk="1" latinLnBrk="0" hangingPunct="1">
        <a:spcBef>
          <a:spcPct val="20000"/>
        </a:spcBef>
        <a:buFont typeface="Arial"/>
        <a:buNone/>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90551" indent="-380982" algn="l" defTabSz="609570" rtl="0" eaLnBrk="1" latinLnBrk="0" hangingPunct="1">
        <a:spcBef>
          <a:spcPct val="20000"/>
        </a:spcBef>
        <a:buFont typeface="Arial"/>
        <a:buChar char="–"/>
        <a:defRPr sz="3733" kern="1200">
          <a:solidFill>
            <a:schemeClr val="tx1"/>
          </a:solidFill>
          <a:latin typeface="+mn-lt"/>
          <a:ea typeface="+mn-ea"/>
          <a:cs typeface="+mn-cs"/>
        </a:defRPr>
      </a:lvl2pPr>
      <a:lvl3pPr marL="609570" indent="-207253" algn="l" defTabSz="609570" rtl="0" eaLnBrk="1" latinLnBrk="0" hangingPunct="1">
        <a:spcBef>
          <a:spcPct val="20000"/>
        </a:spcBef>
        <a:buClr>
          <a:srgbClr val="009EDB"/>
        </a:buClr>
        <a:buFont typeface="Wingdings" charset="2"/>
        <a:buChar char="§"/>
        <a:defRPr sz="2133" kern="1200">
          <a:ln>
            <a:noFill/>
          </a:ln>
          <a:solidFill>
            <a:sysClr val="windowText" lastClr="000000"/>
          </a:solidFill>
          <a:latin typeface="Arial" panose="020B0604020202020204" pitchFamily="34" charset="0"/>
          <a:ea typeface="Open Sans" panose="020B0606030504020204" pitchFamily="34" charset="0"/>
          <a:cs typeface="Arial" panose="020B0604020202020204" pitchFamily="34" charset="0"/>
        </a:defRPr>
      </a:lvl3pPr>
      <a:lvl4pPr marL="1145991" indent="-304784" algn="l" defTabSz="609570" rtl="0" eaLnBrk="1" latinLnBrk="0" hangingPunct="1">
        <a:spcBef>
          <a:spcPts val="448"/>
        </a:spcBef>
        <a:buClr>
          <a:srgbClr val="009EDB"/>
        </a:buClr>
        <a:buFont typeface="Wingdings" charset="2"/>
        <a:buChar char="§"/>
        <a:defRPr sz="1867" kern="1200">
          <a:ln>
            <a:noFill/>
          </a:ln>
          <a:solidFill>
            <a:sysClr val="windowText" lastClr="000000"/>
          </a:solidFill>
          <a:latin typeface="Arial" panose="020B0604020202020204" pitchFamily="34" charset="0"/>
          <a:ea typeface="Open Sans" panose="020B0606030504020204" pitchFamily="34" charset="0"/>
          <a:cs typeface="Arial" panose="020B0604020202020204" pitchFamily="34" charset="0"/>
        </a:defRPr>
      </a:lvl4pPr>
      <a:lvl5pPr marL="2743063"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F165F-C630-4BC8-B78D-3B2303DE75D0}" type="datetimeFigureOut">
              <a:rPr lang="en-US" smtClean="0"/>
              <a:t>12/10/2024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B8148-387A-4C4E-85BC-1D669E3198A3}" type="slidenum">
              <a:rPr lang="en-US" smtClean="0"/>
              <a:t>‹#›</a:t>
            </a:fld>
            <a:endParaRPr lang="en-US"/>
          </a:p>
        </p:txBody>
      </p:sp>
    </p:spTree>
    <p:extLst>
      <p:ext uri="{BB962C8B-B14F-4D97-AF65-F5344CB8AC3E}">
        <p14:creationId xmlns:p14="http://schemas.microsoft.com/office/powerpoint/2010/main" val="12124154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3"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customXml" Target="../ink/ink3.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customXml" Target="../ink/ink2.xml"/><Relationship Id="rId5" Type="http://schemas.openxmlformats.org/officeDocument/2006/relationships/image" Target="../media/image180.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customXml" Target="../ink/ink4.xml"/><Relationship Id="rId7" Type="http://schemas.openxmlformats.org/officeDocument/2006/relationships/customXml" Target="../ink/ink7.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ustomXml" Target="../ink/ink6.xml"/><Relationship Id="rId5" Type="http://schemas.openxmlformats.org/officeDocument/2006/relationships/customXml" Target="../ink/ink5.xml"/><Relationship Id="rId4" Type="http://schemas.openxmlformats.org/officeDocument/2006/relationships/image" Target="../media/image180.png"/><Relationship Id="rId9" Type="http://schemas.openxmlformats.org/officeDocument/2006/relationships/customXml" Target="../ink/ink9.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emf"/><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eb.microsoftstream.com/video/07a8bc8d-eb4b-4b1d-b4bf-f2cfd9ec0110" TargetMode="Externa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47" y="6100062"/>
            <a:ext cx="2673115" cy="516782"/>
          </a:xfrm>
          <a:prstGeom prst="rect">
            <a:avLst/>
          </a:prstGeom>
        </p:spPr>
      </p:pic>
      <p:pic>
        <p:nvPicPr>
          <p:cNvPr id="3" name="Picture 2" descr="A picture containing room&#10;&#10;Description automatically generated">
            <a:extLst>
              <a:ext uri="{FF2B5EF4-FFF2-40B4-BE49-F238E27FC236}">
                <a16:creationId xmlns:a16="http://schemas.microsoft.com/office/drawing/2014/main" id="{16CC05E9-B361-4238-9462-61EAC7A5D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781" y="409509"/>
            <a:ext cx="5864592" cy="5307408"/>
          </a:xfrm>
          <a:prstGeom prst="rect">
            <a:avLst/>
          </a:prstGeom>
        </p:spPr>
      </p:pic>
      <p:pic>
        <p:nvPicPr>
          <p:cNvPr id="5" name="Picture 4" descr="A close up of a logo&#10;&#10;Description automatically generated">
            <a:extLst>
              <a:ext uri="{FF2B5EF4-FFF2-40B4-BE49-F238E27FC236}">
                <a16:creationId xmlns:a16="http://schemas.microsoft.com/office/drawing/2014/main" id="{1E511A7B-6DEA-4F81-88A8-B8C978BA32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2389" y="2026068"/>
            <a:ext cx="6724521" cy="1360346"/>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0AFB2611-56D8-4C33-B907-3689050CE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6193" y="1753818"/>
            <a:ext cx="2091392" cy="2091392"/>
          </a:xfrm>
          <a:prstGeom prst="rect">
            <a:avLst/>
          </a:prstGeom>
        </p:spPr>
      </p:pic>
    </p:spTree>
    <p:extLst>
      <p:ext uri="{BB962C8B-B14F-4D97-AF65-F5344CB8AC3E}">
        <p14:creationId xmlns:p14="http://schemas.microsoft.com/office/powerpoint/2010/main" val="1643552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AEBF8-59CF-020D-5FAC-4E82CE7D098F}"/>
              </a:ext>
            </a:extLst>
          </p:cNvPr>
          <p:cNvSpPr>
            <a:spLocks noGrp="1"/>
          </p:cNvSpPr>
          <p:nvPr>
            <p:ph type="title"/>
          </p:nvPr>
        </p:nvSpPr>
        <p:spPr/>
        <p:txBody>
          <a:bodyPr>
            <a:normAutofit fontScale="90000"/>
          </a:bodyPr>
          <a:lstStyle/>
          <a:p>
            <a:r>
              <a:rPr lang="en-US" b="1" dirty="0">
                <a:solidFill>
                  <a:schemeClr val="accent5">
                    <a:lumMod val="75000"/>
                  </a:schemeClr>
                </a:solidFill>
                <a:latin typeface="Century Gothic" panose="020B0502020202020204" pitchFamily="34" charset="0"/>
              </a:rPr>
              <a:t>Summer School Program</a:t>
            </a:r>
          </a:p>
        </p:txBody>
      </p:sp>
      <p:sp>
        <p:nvSpPr>
          <p:cNvPr id="4" name="Content Placeholder 3">
            <a:extLst>
              <a:ext uri="{FF2B5EF4-FFF2-40B4-BE49-F238E27FC236}">
                <a16:creationId xmlns:a16="http://schemas.microsoft.com/office/drawing/2014/main" id="{05CD1E37-8D92-417D-F890-2006BA2A727B}"/>
              </a:ext>
            </a:extLst>
          </p:cNvPr>
          <p:cNvSpPr>
            <a:spLocks noGrp="1"/>
          </p:cNvSpPr>
          <p:nvPr>
            <p:ph idx="10"/>
          </p:nvPr>
        </p:nvSpPr>
        <p:spPr>
          <a:xfrm>
            <a:off x="366857" y="1041400"/>
            <a:ext cx="11458285" cy="4775200"/>
          </a:xfrm>
        </p:spPr>
        <p:txBody>
          <a:bodyPr/>
          <a:lstStyle/>
          <a:p>
            <a:r>
              <a:rPr lang="en-US" dirty="0"/>
              <a:t>$80.00 per course, per student for 4 weeks</a:t>
            </a:r>
          </a:p>
          <a:p>
            <a:r>
              <a:rPr lang="en-US" dirty="0"/>
              <a:t>Teacher do all the grading, keep students up on pacing, offer recorded resources and Live Help. </a:t>
            </a:r>
          </a:p>
          <a:p>
            <a:r>
              <a:rPr lang="en-US" dirty="0"/>
              <a:t>Used for Credit Recovery (course with pre-tests) or enrichment courses </a:t>
            </a:r>
          </a:p>
          <a:p>
            <a:r>
              <a:rPr lang="en-US" dirty="0"/>
              <a:t>Prepare for the transition to high school </a:t>
            </a:r>
          </a:p>
          <a:p>
            <a:r>
              <a:rPr lang="en-US" dirty="0"/>
              <a:t>Final Grades show up on transcripts</a:t>
            </a:r>
          </a:p>
        </p:txBody>
      </p:sp>
      <p:pic>
        <p:nvPicPr>
          <p:cNvPr id="6" name="Picture 5">
            <a:extLst>
              <a:ext uri="{FF2B5EF4-FFF2-40B4-BE49-F238E27FC236}">
                <a16:creationId xmlns:a16="http://schemas.microsoft.com/office/drawing/2014/main" id="{FCCD5D72-D4B4-17B3-63D4-7425D3C23A30}"/>
              </a:ext>
            </a:extLst>
          </p:cNvPr>
          <p:cNvPicPr>
            <a:picLocks noChangeAspect="1"/>
          </p:cNvPicPr>
          <p:nvPr/>
        </p:nvPicPr>
        <p:blipFill rotWithShape="1">
          <a:blip r:embed="rId2"/>
          <a:srcRect l="75000" t="18741" r="15167" b="52518"/>
          <a:stretch/>
        </p:blipFill>
        <p:spPr>
          <a:xfrm>
            <a:off x="8291817" y="3429000"/>
            <a:ext cx="2904503" cy="2387600"/>
          </a:xfrm>
          <a:prstGeom prst="rect">
            <a:avLst/>
          </a:prstGeom>
        </p:spPr>
      </p:pic>
    </p:spTree>
    <p:extLst>
      <p:ext uri="{BB962C8B-B14F-4D97-AF65-F5344CB8AC3E}">
        <p14:creationId xmlns:p14="http://schemas.microsoft.com/office/powerpoint/2010/main" val="3626816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ECADB1-602C-4791-AE90-6B60612E6881}"/>
              </a:ext>
            </a:extLst>
          </p:cNvPr>
          <p:cNvPicPr>
            <a:picLocks noChangeAspect="1"/>
          </p:cNvPicPr>
          <p:nvPr/>
        </p:nvPicPr>
        <p:blipFill>
          <a:blip r:embed="rId2"/>
          <a:stretch>
            <a:fillRect/>
          </a:stretch>
        </p:blipFill>
        <p:spPr>
          <a:xfrm>
            <a:off x="8349130" y="3824945"/>
            <a:ext cx="3925822" cy="2760520"/>
          </a:xfrm>
          <a:prstGeom prst="rect">
            <a:avLst/>
          </a:prstGeom>
        </p:spPr>
      </p:pic>
      <p:sp>
        <p:nvSpPr>
          <p:cNvPr id="2" name="Title 1">
            <a:extLst>
              <a:ext uri="{FF2B5EF4-FFF2-40B4-BE49-F238E27FC236}">
                <a16:creationId xmlns:a16="http://schemas.microsoft.com/office/drawing/2014/main" id="{11C7E81F-E864-416E-A273-E541C5EC2EE7}"/>
              </a:ext>
            </a:extLst>
          </p:cNvPr>
          <p:cNvSpPr>
            <a:spLocks noGrp="1"/>
          </p:cNvSpPr>
          <p:nvPr>
            <p:ph type="title"/>
          </p:nvPr>
        </p:nvSpPr>
        <p:spPr/>
        <p:txBody>
          <a:bodyPr>
            <a:noAutofit/>
          </a:bodyPr>
          <a:lstStyle/>
          <a:p>
            <a:r>
              <a:rPr lang="en-US" sz="4000" b="1" dirty="0">
                <a:solidFill>
                  <a:srgbClr val="0070C0"/>
                </a:solidFill>
                <a:latin typeface="Century Gothic" panose="020B0502020202020204" pitchFamily="34" charset="0"/>
              </a:rPr>
              <a:t>CTE Pathways</a:t>
            </a:r>
          </a:p>
        </p:txBody>
      </p:sp>
      <p:sp>
        <p:nvSpPr>
          <p:cNvPr id="4" name="Subtitle 3">
            <a:extLst>
              <a:ext uri="{FF2B5EF4-FFF2-40B4-BE49-F238E27FC236}">
                <a16:creationId xmlns:a16="http://schemas.microsoft.com/office/drawing/2014/main" id="{783E31EB-0B4A-4845-85D5-319402299242}"/>
              </a:ext>
            </a:extLst>
          </p:cNvPr>
          <p:cNvSpPr>
            <a:spLocks noGrp="1"/>
          </p:cNvSpPr>
          <p:nvPr>
            <p:ph type="subTitle" idx="1"/>
          </p:nvPr>
        </p:nvSpPr>
        <p:spPr/>
        <p:txBody>
          <a:bodyPr/>
          <a:lstStyle/>
          <a:p>
            <a:r>
              <a:rPr lang="en-US" b="1" dirty="0">
                <a:latin typeface="Century Gothic" panose="020B0502020202020204" pitchFamily="34" charset="0"/>
              </a:rPr>
              <a:t>28 CTE Pathways</a:t>
            </a:r>
          </a:p>
        </p:txBody>
      </p:sp>
      <p:sp>
        <p:nvSpPr>
          <p:cNvPr id="3" name="Content Placeholder 2">
            <a:extLst>
              <a:ext uri="{FF2B5EF4-FFF2-40B4-BE49-F238E27FC236}">
                <a16:creationId xmlns:a16="http://schemas.microsoft.com/office/drawing/2014/main" id="{D54C64B0-47DA-4BBE-ACE1-F2B3548D9AFC}"/>
              </a:ext>
            </a:extLst>
          </p:cNvPr>
          <p:cNvSpPr>
            <a:spLocks noGrp="1"/>
          </p:cNvSpPr>
          <p:nvPr>
            <p:ph idx="10"/>
          </p:nvPr>
        </p:nvSpPr>
        <p:spPr>
          <a:xfrm>
            <a:off x="366861" y="1397001"/>
            <a:ext cx="3743667" cy="4797939"/>
          </a:xfrm>
        </p:spPr>
        <p:txBody>
          <a:bodyPr>
            <a:normAutofit lnSpcReduction="10000"/>
          </a:bodyPr>
          <a:lstStyle/>
          <a:p>
            <a:pPr marL="0" indent="0">
              <a:buNone/>
            </a:pPr>
            <a:r>
              <a:rPr lang="en-US" sz="1400" b="1" u="sng" dirty="0">
                <a:latin typeface="Century Gothic" panose="020B0502020202020204" pitchFamily="34" charset="0"/>
                <a:ea typeface="Times New Roman" panose="02020603050405020304" pitchFamily="18" charset="0"/>
                <a:cs typeface="Calibri" panose="020F0502020204030204" pitchFamily="34" charset="0"/>
              </a:rPr>
              <a:t>Agriculture, Food, &amp; Natural Resources</a:t>
            </a:r>
            <a:endParaRPr lang="en-US" sz="1400" dirty="0">
              <a:latin typeface="Century Gothic" panose="020B0502020202020204" pitchFamily="34" charset="0"/>
              <a:ea typeface="Calibri" panose="020F0502020204030204" pitchFamily="34" charset="0"/>
              <a:cs typeface="Arial" panose="020B0604020202020204" pitchFamily="34" charset="0"/>
            </a:endParaRPr>
          </a:p>
          <a:p>
            <a:pPr marL="0" indent="0">
              <a:buNone/>
            </a:pPr>
            <a:r>
              <a:rPr lang="en-US" sz="1400" dirty="0">
                <a:latin typeface="Century Gothic" panose="020B0502020202020204" pitchFamily="34" charset="0"/>
                <a:ea typeface="Times New Roman" panose="02020603050405020304" pitchFamily="18" charset="0"/>
              </a:rPr>
              <a:t>Animal Science Systems Pathway</a:t>
            </a:r>
          </a:p>
          <a:p>
            <a:pPr marL="0" indent="0">
              <a:buNone/>
            </a:pPr>
            <a:r>
              <a:rPr lang="en-US" sz="1400" dirty="0">
                <a:latin typeface="Century Gothic" panose="020B0502020202020204" pitchFamily="34" charset="0"/>
                <a:ea typeface="Times New Roman" panose="02020603050405020304" pitchFamily="18" charset="0"/>
              </a:rPr>
              <a:t>Environmental and Natural Resources Pathway</a:t>
            </a:r>
            <a:br>
              <a:rPr lang="en-US" sz="1400" dirty="0">
                <a:highlight>
                  <a:srgbClr val="FFFF00"/>
                </a:highlight>
                <a:latin typeface="Century Gothic" panose="020B0502020202020204" pitchFamily="34" charset="0"/>
                <a:ea typeface="Times New Roman" panose="02020603050405020304" pitchFamily="18" charset="0"/>
              </a:rPr>
            </a:br>
            <a:endParaRPr lang="en-US" sz="1400" dirty="0">
              <a:latin typeface="Century Gothic" panose="020B0502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800"/>
              </a:spcAft>
              <a:buNone/>
            </a:pPr>
            <a:r>
              <a:rPr lang="en-US" sz="1400" b="1" u="sng" dirty="0">
                <a:latin typeface="Century Gothic" panose="020B0502020202020204" pitchFamily="34" charset="0"/>
                <a:ea typeface="Calibri" panose="020F0502020204030204" pitchFamily="34" charset="0"/>
                <a:cs typeface="Arial" panose="020B0604020202020204" pitchFamily="34" charset="0"/>
              </a:rPr>
              <a:t>Architecture and Construction</a:t>
            </a:r>
            <a:br>
              <a:rPr lang="en-US" sz="1400" b="1" u="sng" dirty="0">
                <a:latin typeface="Century Gothic" panose="020B0502020202020204" pitchFamily="34" charset="0"/>
                <a:ea typeface="Calibri" panose="020F0502020204030204" pitchFamily="34" charset="0"/>
                <a:cs typeface="Arial" panose="020B0604020202020204" pitchFamily="34" charset="0"/>
              </a:rPr>
            </a:br>
            <a:r>
              <a:rPr lang="en-US" sz="1400" dirty="0">
                <a:latin typeface="Century Gothic" panose="020B0502020202020204" pitchFamily="34" charset="0"/>
                <a:ea typeface="Calibri" panose="020F0502020204030204" pitchFamily="34" charset="0"/>
                <a:cs typeface="Arial" panose="020B0604020202020204" pitchFamily="34" charset="0"/>
              </a:rPr>
              <a:t>Architectural Design Pathway</a:t>
            </a:r>
            <a:endParaRPr lang="en-US" sz="1400" dirty="0">
              <a:latin typeface="Century Gothic" panose="020B0502020202020204" pitchFamily="34" charset="0"/>
              <a:cs typeface="Arial" panose="020B0604020202020204" pitchFamily="34" charset="0"/>
            </a:endParaRPr>
          </a:p>
          <a:p>
            <a:pPr marL="0" indent="0">
              <a:buNone/>
            </a:pPr>
            <a:r>
              <a:rPr lang="en-US" sz="1400" b="1" u="sng" dirty="0">
                <a:latin typeface="Century Gothic" panose="020B0502020202020204" pitchFamily="34" charset="0"/>
                <a:ea typeface="Calibri" panose="020F0502020204030204" pitchFamily="34" charset="0"/>
                <a:cs typeface="Arial" panose="020B0604020202020204" pitchFamily="34" charset="0"/>
              </a:rPr>
              <a:t>Arts, AV, &amp; Communication</a:t>
            </a:r>
            <a:endParaRPr lang="en-US" sz="1400" b="1" u="sng" dirty="0">
              <a:highlight>
                <a:srgbClr val="FFFF00"/>
              </a:highlight>
              <a:latin typeface="Century Gothic" panose="020B0502020202020204" pitchFamily="34" charset="0"/>
              <a:ea typeface="Calibri" panose="020F0502020204030204" pitchFamily="34" charset="0"/>
              <a:cs typeface="Arial" panose="020B0604020202020204" pitchFamily="34" charset="0"/>
            </a:endParaRPr>
          </a:p>
          <a:p>
            <a:pPr marL="0" indent="0">
              <a:buNone/>
            </a:pPr>
            <a:r>
              <a:rPr lang="en-US" sz="1400" dirty="0">
                <a:latin typeface="Century Gothic" panose="020B0502020202020204" pitchFamily="34" charset="0"/>
                <a:ea typeface="Calibri" panose="020F0502020204030204" pitchFamily="34" charset="0"/>
                <a:cs typeface="Arial" panose="020B0604020202020204" pitchFamily="34" charset="0"/>
              </a:rPr>
              <a:t>Fashion Design Pathway</a:t>
            </a:r>
            <a:br>
              <a:rPr lang="en-US" sz="1400" b="1" u="sng" dirty="0">
                <a:latin typeface="Century Gothic" panose="020B0502020202020204" pitchFamily="34" charset="0"/>
                <a:ea typeface="Calibri" panose="020F0502020204030204" pitchFamily="34" charset="0"/>
                <a:cs typeface="Arial" panose="020B0604020202020204" pitchFamily="34" charset="0"/>
              </a:rPr>
            </a:br>
            <a:r>
              <a:rPr lang="en-US" sz="1400" dirty="0">
                <a:latin typeface="Century Gothic" panose="020B0502020202020204" pitchFamily="34" charset="0"/>
                <a:ea typeface="Calibri" panose="020F0502020204030204" pitchFamily="34" charset="0"/>
                <a:cs typeface="Arial" panose="020B0604020202020204" pitchFamily="34" charset="0"/>
              </a:rPr>
              <a:t>Animation &amp; 3D Modeling Pathway</a:t>
            </a:r>
            <a:br>
              <a:rPr lang="en-US" sz="1400" dirty="0">
                <a:latin typeface="Century Gothic" panose="020B0502020202020204" pitchFamily="34" charset="0"/>
                <a:ea typeface="Calibri" panose="020F0502020204030204" pitchFamily="34" charset="0"/>
                <a:cs typeface="Arial" panose="020B0604020202020204" pitchFamily="34" charset="0"/>
              </a:rPr>
            </a:br>
            <a:r>
              <a:rPr lang="en-US" sz="1400" dirty="0">
                <a:latin typeface="Century Gothic" panose="020B0502020202020204" pitchFamily="34" charset="0"/>
                <a:ea typeface="Calibri" panose="020F0502020204030204" pitchFamily="34" charset="0"/>
                <a:cs typeface="Arial" panose="020B0604020202020204" pitchFamily="34" charset="0"/>
              </a:rPr>
              <a:t>Theater, Cinema, and Film Pathway</a:t>
            </a:r>
            <a:br>
              <a:rPr lang="en-US" sz="1400" dirty="0">
                <a:latin typeface="Century Gothic" panose="020B0502020202020204" pitchFamily="34" charset="0"/>
                <a:ea typeface="Calibri" panose="020F0502020204030204" pitchFamily="34" charset="0"/>
                <a:cs typeface="Arial" panose="020B0604020202020204" pitchFamily="34" charset="0"/>
              </a:rPr>
            </a:br>
            <a:r>
              <a:rPr lang="en-US" sz="1400" dirty="0">
                <a:latin typeface="Century Gothic" panose="020B0502020202020204" pitchFamily="34" charset="0"/>
                <a:ea typeface="Calibri" panose="020F0502020204030204" pitchFamily="34" charset="0"/>
                <a:cs typeface="Arial" panose="020B0604020202020204" pitchFamily="34" charset="0"/>
              </a:rPr>
              <a:t>Journalism Pathway</a:t>
            </a:r>
            <a:br>
              <a:rPr lang="en-US" sz="1400" dirty="0">
                <a:highlight>
                  <a:srgbClr val="FFFF00"/>
                </a:highlight>
                <a:latin typeface="Century Gothic" panose="020B0502020202020204" pitchFamily="34" charset="0"/>
                <a:ea typeface="Calibri" panose="020F0502020204030204" pitchFamily="34" charset="0"/>
                <a:cs typeface="Arial" panose="020B0604020202020204" pitchFamily="34" charset="0"/>
              </a:rPr>
            </a:br>
            <a:br>
              <a:rPr lang="en-US" sz="1400" b="1" u="sng" dirty="0">
                <a:highlight>
                  <a:srgbClr val="FFFF00"/>
                </a:highlight>
                <a:latin typeface="Century Gothic" panose="020B0502020202020204" pitchFamily="34" charset="0"/>
                <a:cs typeface="Arial" panose="020B0604020202020204" pitchFamily="34" charset="0"/>
              </a:rPr>
            </a:br>
            <a:r>
              <a:rPr lang="en-US" sz="1400" b="1" u="sng" dirty="0">
                <a:latin typeface="Century Gothic" panose="020B0502020202020204" pitchFamily="34" charset="0"/>
                <a:ea typeface="Calibri" panose="020F0502020204030204" pitchFamily="34" charset="0"/>
                <a:cs typeface="Arial" panose="020B0604020202020204" pitchFamily="34" charset="0"/>
              </a:rPr>
              <a:t>Business, Marketing and Finance</a:t>
            </a:r>
          </a:p>
          <a:p>
            <a:pPr marL="0" indent="0">
              <a:buNone/>
            </a:pPr>
            <a:r>
              <a:rPr lang="en-US" sz="1400" dirty="0">
                <a:latin typeface="Century Gothic" panose="020B0502020202020204" pitchFamily="34" charset="0"/>
                <a:ea typeface="Calibri" panose="020F0502020204030204" pitchFamily="34" charset="0"/>
                <a:cs typeface="Arial" panose="020B0604020202020204" pitchFamily="34" charset="0"/>
              </a:rPr>
              <a:t>Marketing and Sales Pathway</a:t>
            </a:r>
            <a:br>
              <a:rPr lang="en-US" sz="1400" u="sng" dirty="0">
                <a:latin typeface="Century Gothic" panose="020B0502020202020204" pitchFamily="34" charset="0"/>
                <a:ea typeface="Calibri" panose="020F0502020204030204" pitchFamily="34" charset="0"/>
                <a:cs typeface="Arial" panose="020B0604020202020204" pitchFamily="34" charset="0"/>
              </a:rPr>
            </a:br>
            <a:r>
              <a:rPr lang="en-US" sz="1400" dirty="0">
                <a:latin typeface="Century Gothic" panose="020B0502020202020204" pitchFamily="34" charset="0"/>
                <a:ea typeface="Calibri" panose="020F0502020204030204" pitchFamily="34" charset="0"/>
                <a:cs typeface="Arial" panose="020B0604020202020204" pitchFamily="34" charset="0"/>
              </a:rPr>
              <a:t>International Business Pathway</a:t>
            </a:r>
            <a:br>
              <a:rPr lang="en-US" sz="1400" u="sng" dirty="0">
                <a:latin typeface="Century Gothic" panose="020B0502020202020204" pitchFamily="34" charset="0"/>
                <a:ea typeface="Calibri" panose="020F0502020204030204" pitchFamily="34" charset="0"/>
                <a:cs typeface="Arial" panose="020B0604020202020204" pitchFamily="34" charset="0"/>
              </a:rPr>
            </a:br>
            <a:r>
              <a:rPr lang="en-US" sz="1400" dirty="0">
                <a:latin typeface="Century Gothic" panose="020B0502020202020204" pitchFamily="34" charset="0"/>
                <a:ea typeface="Calibri" panose="020F0502020204030204" pitchFamily="34" charset="0"/>
                <a:cs typeface="Arial" panose="020B0604020202020204" pitchFamily="34" charset="0"/>
              </a:rPr>
              <a:t>E-Commerce Marketing Pathway</a:t>
            </a:r>
            <a:br>
              <a:rPr lang="en-US" sz="1400" dirty="0">
                <a:highlight>
                  <a:srgbClr val="FFFF00"/>
                </a:highlight>
                <a:latin typeface="Century Gothic" panose="020B0502020202020204" pitchFamily="34" charset="0"/>
                <a:ea typeface="Calibri" panose="020F0502020204030204" pitchFamily="34" charset="0"/>
                <a:cs typeface="Arial" panose="020B0604020202020204" pitchFamily="34" charset="0"/>
              </a:rPr>
            </a:br>
            <a:br>
              <a:rPr lang="en-US" sz="1400" dirty="0">
                <a:highlight>
                  <a:srgbClr val="FFFF00"/>
                </a:highlight>
                <a:latin typeface="Century Gothic" panose="020B0502020202020204" pitchFamily="34" charset="0"/>
                <a:ea typeface="Calibri" panose="020F0502020204030204" pitchFamily="34" charset="0"/>
                <a:cs typeface="Arial" panose="020B0604020202020204" pitchFamily="34" charset="0"/>
              </a:rPr>
            </a:br>
            <a:r>
              <a:rPr lang="en-US" sz="1400" b="1" u="sng" dirty="0">
                <a:latin typeface="Century Gothic" panose="020B0502020202020204" pitchFamily="34" charset="0"/>
                <a:ea typeface="Calibri" panose="020F0502020204030204" pitchFamily="34" charset="0"/>
                <a:cs typeface="Arial" panose="020B0604020202020204" pitchFamily="34" charset="0"/>
              </a:rPr>
              <a:t>Education and Training</a:t>
            </a:r>
            <a:endParaRPr lang="en-US" sz="1400" dirty="0">
              <a:latin typeface="Century Gothic" panose="020B0502020202020204" pitchFamily="34" charset="0"/>
              <a:ea typeface="Calibri" panose="020F0502020204030204" pitchFamily="34" charset="0"/>
              <a:cs typeface="Arial" panose="020B0604020202020204" pitchFamily="34" charset="0"/>
            </a:endParaRPr>
          </a:p>
          <a:p>
            <a:pPr marL="0" indent="0">
              <a:buNone/>
            </a:pPr>
            <a:r>
              <a:rPr lang="en-US" sz="1400" dirty="0">
                <a:latin typeface="Century Gothic" panose="020B0502020202020204" pitchFamily="34" charset="0"/>
                <a:ea typeface="Calibri" panose="020F0502020204030204" pitchFamily="34" charset="0"/>
                <a:cs typeface="Arial" panose="020B0604020202020204" pitchFamily="34" charset="0"/>
              </a:rPr>
              <a:t>Early Childhood Education Pathway</a:t>
            </a:r>
            <a:endParaRPr lang="en-US" sz="1400" u="sng" dirty="0">
              <a:latin typeface="Century Gothic" panose="020B050202020202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00AD8E4-229F-487C-9F68-0079AC759FAC}"/>
              </a:ext>
            </a:extLst>
          </p:cNvPr>
          <p:cNvSpPr txBox="1"/>
          <p:nvPr/>
        </p:nvSpPr>
        <p:spPr>
          <a:xfrm>
            <a:off x="4031149" y="928628"/>
            <a:ext cx="3145536" cy="5478423"/>
          </a:xfrm>
          <a:prstGeom prst="rect">
            <a:avLst/>
          </a:prstGeom>
          <a:noFill/>
        </p:spPr>
        <p:txBody>
          <a:bodyPr wrap="square" rtlCol="0">
            <a:spAutoFit/>
          </a:bodyPr>
          <a:lstStyle/>
          <a:p>
            <a:pPr defTabSz="914309">
              <a:defRPr/>
            </a:pPr>
            <a:r>
              <a:rPr lang="en-US" sz="1400" b="1" u="sng" dirty="0">
                <a:solidFill>
                  <a:srgbClr val="000000"/>
                </a:solidFill>
                <a:latin typeface="Century Gothic" panose="020B0502020202020204" pitchFamily="34" charset="0"/>
                <a:ea typeface="Calibri" panose="020F0502020204030204" pitchFamily="34" charset="0"/>
                <a:cs typeface="Arial" panose="020B0604020202020204" pitchFamily="34" charset="0"/>
              </a:rPr>
              <a:t>Health Science</a:t>
            </a:r>
            <a:endParaRPr lang="en-US" sz="1400" dirty="0">
              <a:solidFill>
                <a:prstClr val="black"/>
              </a:solidFill>
              <a:latin typeface="Century Gothic" panose="020B0502020202020204" pitchFamily="34" charset="0"/>
              <a:ea typeface="Calibri" panose="020F0502020204030204" pitchFamily="34" charset="0"/>
              <a:cs typeface="Arial" panose="020B0604020202020204" pitchFamily="34" charset="0"/>
            </a:endParaRPr>
          </a:p>
          <a:p>
            <a:pPr defTabSz="914309">
              <a:defRPr/>
            </a:pPr>
            <a:r>
              <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Therapeutic Patient Care Pathway</a:t>
            </a:r>
          </a:p>
          <a:p>
            <a:pPr defTabSz="914309">
              <a:defRPr/>
            </a:pPr>
            <a:r>
              <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Public Health Services Pathway</a:t>
            </a:r>
          </a:p>
          <a:p>
            <a:pPr defTabSz="914309">
              <a:defRPr/>
            </a:pPr>
            <a:endParaRPr lang="en-US" sz="1400" dirty="0">
              <a:solidFill>
                <a:srgbClr val="000000"/>
              </a:solidFill>
              <a:highlight>
                <a:srgbClr val="FFFF00"/>
              </a:highlight>
              <a:latin typeface="Century Gothic" panose="020B0502020202020204" pitchFamily="34" charset="0"/>
              <a:cs typeface="Arial" panose="020B0604020202020204" pitchFamily="34" charset="0"/>
            </a:endParaRPr>
          </a:p>
          <a:p>
            <a:pPr defTabSz="914309">
              <a:defRPr/>
            </a:pPr>
            <a:r>
              <a:rPr lang="en-US" sz="1400" b="1" u="sng" dirty="0">
                <a:solidFill>
                  <a:prstClr val="black"/>
                </a:solidFill>
                <a:latin typeface="Century Gothic" panose="020B0502020202020204" pitchFamily="34" charset="0"/>
                <a:ea typeface="Calibri" panose="020F0502020204030204" pitchFamily="34" charset="0"/>
                <a:cs typeface="Arial" panose="020B0604020202020204" pitchFamily="34" charset="0"/>
              </a:rPr>
              <a:t>Hospitality &amp; Tourism</a:t>
            </a:r>
            <a:endParaRPr lang="en-US" sz="1400" dirty="0">
              <a:solidFill>
                <a:prstClr val="black"/>
              </a:solidFill>
              <a:latin typeface="Century Gothic" panose="020B0502020202020204" pitchFamily="34" charset="0"/>
              <a:ea typeface="Calibri" panose="020F0502020204030204" pitchFamily="34" charset="0"/>
              <a:cs typeface="Arial" panose="020B0604020202020204" pitchFamily="34" charset="0"/>
            </a:endParaRPr>
          </a:p>
          <a:p>
            <a:pPr defTabSz="914309">
              <a:defRPr/>
            </a:pPr>
            <a:r>
              <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Culinary Arts Pathway</a:t>
            </a:r>
          </a:p>
          <a:p>
            <a:pPr defTabSz="914309">
              <a:defRPr/>
            </a:pPr>
            <a:r>
              <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Hospitality, Travel, and Tourism Pathway</a:t>
            </a:r>
          </a:p>
          <a:p>
            <a:pPr defTabSz="914309">
              <a:defRPr/>
            </a:pPr>
            <a:r>
              <a:rPr lang="en-US" sz="1400" dirty="0">
                <a:solidFill>
                  <a:prstClr val="black"/>
                </a:solidFill>
                <a:latin typeface="Century Gothic" panose="020B0502020202020204" pitchFamily="34" charset="0"/>
                <a:ea typeface="Calibri" panose="020F0502020204030204" pitchFamily="34" charset="0"/>
                <a:cs typeface="Arial" panose="020B0604020202020204" pitchFamily="34" charset="0"/>
              </a:rPr>
              <a:t>Restaurant Management Pathway</a:t>
            </a:r>
          </a:p>
          <a:p>
            <a:pPr defTabSz="914309">
              <a:defRPr/>
            </a:pPr>
            <a:endParaRPr lang="en-US" sz="1400" dirty="0">
              <a:solidFill>
                <a:prstClr val="black"/>
              </a:solidFill>
              <a:highlight>
                <a:srgbClr val="FFFF00"/>
              </a:highlight>
              <a:latin typeface="Century Gothic" panose="020B0502020202020204" pitchFamily="34" charset="0"/>
              <a:cs typeface="Arial" panose="020B0604020202020204" pitchFamily="34" charset="0"/>
            </a:endParaRPr>
          </a:p>
          <a:p>
            <a:pPr defTabSz="914309">
              <a:defRPr/>
            </a:pPr>
            <a:r>
              <a:rPr lang="en-US" sz="1400" b="1" u="sng" dirty="0">
                <a:solidFill>
                  <a:prstClr val="black"/>
                </a:solidFill>
                <a:latin typeface="Century Gothic" panose="020B0502020202020204" pitchFamily="34" charset="0"/>
                <a:ea typeface="Calibri" panose="020F0502020204030204" pitchFamily="34" charset="0"/>
                <a:cs typeface="Arial" panose="020B0604020202020204" pitchFamily="34" charset="0"/>
              </a:rPr>
              <a:t>Human Services</a:t>
            </a:r>
            <a:br>
              <a:rPr lang="en-US" sz="1400" b="1" u="sng" dirty="0">
                <a:solidFill>
                  <a:prstClr val="black"/>
                </a:solidFill>
                <a:highlight>
                  <a:srgbClr val="FFFF00"/>
                </a:highlight>
                <a:latin typeface="Century Gothic" panose="020B0502020202020204" pitchFamily="34" charset="0"/>
                <a:ea typeface="Calibri" panose="020F0502020204030204" pitchFamily="34" charset="0"/>
                <a:cs typeface="Arial" panose="020B0604020202020204" pitchFamily="34" charset="0"/>
              </a:rPr>
            </a:br>
            <a:r>
              <a:rPr lang="en-US" sz="1400" dirty="0">
                <a:solidFill>
                  <a:prstClr val="black"/>
                </a:solidFill>
                <a:latin typeface="Century Gothic" panose="020B0502020202020204" pitchFamily="34" charset="0"/>
                <a:ea typeface="Times New Roman" panose="02020603050405020304" pitchFamily="18" charset="0"/>
              </a:rPr>
              <a:t>Cosmetology Pathway</a:t>
            </a:r>
            <a:endParaRPr lang="en-US" sz="1400" dirty="0">
              <a:solidFill>
                <a:prstClr val="black"/>
              </a:solidFill>
              <a:latin typeface="Century Gothic" panose="020B0502020202020204" pitchFamily="34" charset="0"/>
              <a:ea typeface="Times New Roman" panose="02020603050405020304" pitchFamily="18" charset="0"/>
              <a:cs typeface="Arial" panose="020B0604020202020204" pitchFamily="34" charset="0"/>
            </a:endParaRPr>
          </a:p>
          <a:p>
            <a:pPr defTabSz="914309">
              <a:defRPr/>
            </a:pPr>
            <a:r>
              <a:rPr lang="en-US" sz="1400" dirty="0">
                <a:solidFill>
                  <a:prstClr val="black"/>
                </a:solidFill>
                <a:latin typeface="Century Gothic" panose="020B0502020202020204" pitchFamily="34" charset="0"/>
                <a:ea typeface="Times New Roman" panose="02020603050405020304" pitchFamily="18" charset="0"/>
              </a:rPr>
              <a:t>Counseling &amp; Mental Health Services Pathway</a:t>
            </a:r>
            <a:endParaRPr lang="en-US" sz="1400" dirty="0">
              <a:solidFill>
                <a:prstClr val="black"/>
              </a:solidFill>
              <a:latin typeface="Century Gothic" panose="020B0502020202020204" pitchFamily="34" charset="0"/>
              <a:ea typeface="Times New Roman" panose="02020603050405020304" pitchFamily="18" charset="0"/>
              <a:cs typeface="Arial" panose="020B0604020202020204" pitchFamily="34" charset="0"/>
            </a:endParaRPr>
          </a:p>
          <a:p>
            <a:pPr defTabSz="914309">
              <a:defRPr/>
            </a:pPr>
            <a:r>
              <a:rPr lang="en-US" sz="1400" dirty="0">
                <a:solidFill>
                  <a:prstClr val="black"/>
                </a:solidFill>
                <a:latin typeface="Century Gothic" panose="020B0502020202020204" pitchFamily="34" charset="0"/>
                <a:ea typeface="Times New Roman" panose="02020603050405020304" pitchFamily="18" charset="0"/>
              </a:rPr>
              <a:t>Family &amp; Community Services</a:t>
            </a:r>
          </a:p>
          <a:p>
            <a:pPr defTabSz="914309">
              <a:defRPr/>
            </a:pPr>
            <a:r>
              <a:rPr lang="en-US" sz="1400" dirty="0">
                <a:solidFill>
                  <a:prstClr val="black"/>
                </a:solidFill>
                <a:latin typeface="Century Gothic" panose="020B0502020202020204" pitchFamily="34" charset="0"/>
                <a:ea typeface="Times New Roman" panose="02020603050405020304" pitchFamily="18" charset="0"/>
              </a:rPr>
              <a:t>Pathway</a:t>
            </a:r>
          </a:p>
          <a:p>
            <a:pPr defTabSz="914309">
              <a:defRPr/>
            </a:pPr>
            <a:endParaRPr lang="en-US" sz="1400" dirty="0">
              <a:solidFill>
                <a:prstClr val="black"/>
              </a:solidFill>
              <a:highlight>
                <a:srgbClr val="FFFF00"/>
              </a:highlight>
              <a:latin typeface="Century Gothic" panose="020B0502020202020204" pitchFamily="34" charset="0"/>
            </a:endParaRPr>
          </a:p>
          <a:p>
            <a:pPr defTabSz="914309">
              <a:defRPr/>
            </a:pPr>
            <a:r>
              <a:rPr lang="en-US" sz="1400" b="1" u="sng" dirty="0">
                <a:solidFill>
                  <a:prstClr val="black"/>
                </a:solidFill>
                <a:latin typeface="Century Gothic" panose="020B0502020202020204" pitchFamily="34" charset="0"/>
                <a:ea typeface="Calibri" panose="020F0502020204030204" pitchFamily="34" charset="0"/>
                <a:cs typeface="Arial" panose="020B0604020202020204" pitchFamily="34" charset="0"/>
              </a:rPr>
              <a:t>Information Technology</a:t>
            </a:r>
            <a:endParaRPr lang="en-US" sz="1400" dirty="0">
              <a:solidFill>
                <a:prstClr val="black"/>
              </a:solidFill>
              <a:latin typeface="Century Gothic" panose="020B0502020202020204" pitchFamily="34" charset="0"/>
              <a:ea typeface="Calibri" panose="020F0502020204030204" pitchFamily="34" charset="0"/>
              <a:cs typeface="Arial" panose="020B0604020202020204" pitchFamily="34" charset="0"/>
            </a:endParaRPr>
          </a:p>
          <a:p>
            <a:pPr defTabSz="914309">
              <a:defRPr/>
            </a:pPr>
            <a:r>
              <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Information Technology Support Services Pathway</a:t>
            </a:r>
          </a:p>
          <a:p>
            <a:pPr defTabSz="914309">
              <a:defRPr/>
            </a:pPr>
            <a:r>
              <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Networking Systems Pathway</a:t>
            </a:r>
          </a:p>
          <a:p>
            <a:pPr defTabSz="914309">
              <a:defRPr/>
            </a:pPr>
            <a:endParaRPr lang="en-US" sz="1400" dirty="0">
              <a:solidFill>
                <a:srgbClr val="000000"/>
              </a:solidFill>
              <a:highlight>
                <a:srgbClr val="FFFF00"/>
              </a:highlight>
              <a:latin typeface="Calibri" panose="020F0502020204030204" pitchFamily="34" charset="0"/>
              <a:cs typeface="Arial" panose="020B0604020202020204" pitchFamily="34" charset="0"/>
            </a:endParaRPr>
          </a:p>
          <a:p>
            <a:pPr defTabSz="914309">
              <a:defRPr/>
            </a:pPr>
            <a:endParaRPr lang="en-US" sz="14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4F25DC94-5357-4AB3-AFF0-EBC5D3E0110C}"/>
              </a:ext>
            </a:extLst>
          </p:cNvPr>
          <p:cNvSpPr txBox="1"/>
          <p:nvPr/>
        </p:nvSpPr>
        <p:spPr>
          <a:xfrm>
            <a:off x="6958479" y="838200"/>
            <a:ext cx="4162225" cy="4401205"/>
          </a:xfrm>
          <a:prstGeom prst="rect">
            <a:avLst/>
          </a:prstGeom>
          <a:noFill/>
        </p:spPr>
        <p:txBody>
          <a:bodyPr wrap="square" rtlCol="0">
            <a:spAutoFit/>
          </a:bodyPr>
          <a:lstStyle/>
          <a:p>
            <a:pPr defTabSz="914309">
              <a:defRPr/>
            </a:pPr>
            <a:r>
              <a:rPr lang="en-US" sz="1400" b="1" u="sng" dirty="0">
                <a:solidFill>
                  <a:prstClr val="black"/>
                </a:solidFill>
                <a:latin typeface="Century Gothic" panose="020B0502020202020204" pitchFamily="34" charset="0"/>
                <a:ea typeface="Calibri" panose="020F0502020204030204" pitchFamily="34" charset="0"/>
                <a:cs typeface="Arial" panose="020B0604020202020204" pitchFamily="34" charset="0"/>
              </a:rPr>
              <a:t>Law and Public Service</a:t>
            </a:r>
            <a:endParaRPr lang="en-US" sz="1400" dirty="0">
              <a:solidFill>
                <a:prstClr val="black"/>
              </a:solidFill>
              <a:latin typeface="Century Gothic" panose="020B0502020202020204" pitchFamily="34" charset="0"/>
              <a:ea typeface="Calibri" panose="020F0502020204030204" pitchFamily="34" charset="0"/>
              <a:cs typeface="Arial" panose="020B0604020202020204" pitchFamily="34" charset="0"/>
            </a:endParaRPr>
          </a:p>
          <a:p>
            <a:pPr defTabSz="914309">
              <a:defRPr/>
            </a:pPr>
            <a:r>
              <a:rPr lang="en-US" sz="1400" dirty="0">
                <a:solidFill>
                  <a:prstClr val="black"/>
                </a:solidFill>
                <a:latin typeface="Century Gothic" panose="020B0502020202020204" pitchFamily="34" charset="0"/>
                <a:ea typeface="Calibri" panose="020F0502020204030204" pitchFamily="34" charset="0"/>
                <a:cs typeface="Arial" panose="020B0604020202020204" pitchFamily="34" charset="0"/>
              </a:rPr>
              <a:t>Law Enforcement Services and Forensics Pathway</a:t>
            </a:r>
            <a:endPar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endParaRPr>
          </a:p>
          <a:p>
            <a:pPr defTabSz="914309">
              <a:defRPr/>
            </a:pPr>
            <a:r>
              <a:rPr lang="en-US" sz="1400" dirty="0">
                <a:solidFill>
                  <a:prstClr val="black"/>
                </a:solidFill>
                <a:latin typeface="Century Gothic" panose="020B0502020202020204" pitchFamily="34" charset="0"/>
                <a:ea typeface="Calibri" panose="020F0502020204030204" pitchFamily="34" charset="0"/>
                <a:cs typeface="Arial" panose="020B0604020202020204" pitchFamily="34" charset="0"/>
              </a:rPr>
              <a:t>National Security Pathway </a:t>
            </a:r>
          </a:p>
          <a:p>
            <a:pPr defTabSz="914309">
              <a:defRPr/>
            </a:pPr>
            <a:endParaRPr lang="en-US" sz="1400" b="1" u="sng" dirty="0">
              <a:solidFill>
                <a:prstClr val="black"/>
              </a:solidFill>
              <a:latin typeface="Century Gothic" panose="020B0502020202020204" pitchFamily="34" charset="0"/>
              <a:ea typeface="Calibri" panose="020F0502020204030204" pitchFamily="34" charset="0"/>
              <a:cs typeface="Arial" panose="020B0604020202020204" pitchFamily="34" charset="0"/>
            </a:endParaRPr>
          </a:p>
          <a:p>
            <a:pPr defTabSz="914309">
              <a:defRPr/>
            </a:pPr>
            <a:r>
              <a:rPr lang="en-US" sz="1400" b="1" u="sng" dirty="0">
                <a:solidFill>
                  <a:prstClr val="black"/>
                </a:solidFill>
                <a:latin typeface="Century Gothic" panose="020B0502020202020204" pitchFamily="34" charset="0"/>
                <a:ea typeface="Calibri" panose="020F0502020204030204" pitchFamily="34" charset="0"/>
                <a:cs typeface="Arial" panose="020B0604020202020204" pitchFamily="34" charset="0"/>
              </a:rPr>
              <a:t>Manufacturing</a:t>
            </a:r>
            <a:endParaRPr lang="en-US" sz="1400" dirty="0">
              <a:solidFill>
                <a:prstClr val="black"/>
              </a:solidFill>
              <a:latin typeface="Century Gothic" panose="020B0502020202020204" pitchFamily="34" charset="0"/>
              <a:ea typeface="Calibri" panose="020F0502020204030204" pitchFamily="34" charset="0"/>
              <a:cs typeface="Arial" panose="020B0604020202020204" pitchFamily="34" charset="0"/>
            </a:endParaRPr>
          </a:p>
          <a:p>
            <a:pPr defTabSz="914309">
              <a:defRPr/>
            </a:pPr>
            <a:r>
              <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Product Design and Innovation Pathway</a:t>
            </a:r>
          </a:p>
          <a:p>
            <a:pPr defTabSz="914309">
              <a:defRPr/>
            </a:pPr>
            <a:endParaRPr lang="en-US" sz="1400" dirty="0">
              <a:solidFill>
                <a:srgbClr val="000000"/>
              </a:solidFill>
              <a:highlight>
                <a:srgbClr val="FFFF00"/>
              </a:highlight>
              <a:latin typeface="Century Gothic" panose="020B0502020202020204" pitchFamily="34" charset="0"/>
              <a:ea typeface="Calibri" panose="020F0502020204030204" pitchFamily="34" charset="0"/>
              <a:cs typeface="Arial" panose="020B0604020202020204" pitchFamily="34" charset="0"/>
            </a:endParaRPr>
          </a:p>
          <a:p>
            <a:pPr defTabSz="914309">
              <a:defRPr/>
            </a:pPr>
            <a:r>
              <a:rPr lang="en-US" sz="1400" b="1" u="sng" dirty="0">
                <a:solidFill>
                  <a:prstClr val="black"/>
                </a:solidFill>
                <a:latin typeface="Century Gothic" panose="020B0502020202020204" pitchFamily="34" charset="0"/>
                <a:ea typeface="Calibri" panose="020F0502020204030204" pitchFamily="34" charset="0"/>
                <a:cs typeface="Arial" panose="020B0604020202020204" pitchFamily="34" charset="0"/>
              </a:rPr>
              <a:t>STEM</a:t>
            </a:r>
            <a:endParaRPr lang="en-US" sz="1400" dirty="0">
              <a:solidFill>
                <a:prstClr val="black"/>
              </a:solidFill>
              <a:latin typeface="Century Gothic" panose="020B0502020202020204" pitchFamily="34" charset="0"/>
              <a:ea typeface="Calibri" panose="020F0502020204030204" pitchFamily="34" charset="0"/>
              <a:cs typeface="Arial" panose="020B0604020202020204" pitchFamily="34" charset="0"/>
            </a:endParaRPr>
          </a:p>
          <a:p>
            <a:pPr defTabSz="914309">
              <a:defRPr/>
            </a:pPr>
            <a:r>
              <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Advanced Sciences Pathway</a:t>
            </a:r>
          </a:p>
          <a:p>
            <a:pPr defTabSz="914309">
              <a:defRPr/>
            </a:pPr>
            <a:r>
              <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Applied Engineering Technology Pathway</a:t>
            </a:r>
          </a:p>
          <a:p>
            <a:pPr defTabSz="914309">
              <a:defRPr/>
            </a:pPr>
            <a:r>
              <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Automation and Robotic Engineering Pathway</a:t>
            </a:r>
          </a:p>
          <a:p>
            <a:pPr defTabSz="914309">
              <a:defRPr/>
            </a:pPr>
            <a:r>
              <a:rPr lang="en-US"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Environmental Engineering Pathway</a:t>
            </a:r>
          </a:p>
          <a:p>
            <a:pPr defTabSz="914309">
              <a:defRPr/>
            </a:pPr>
            <a:endParaRPr lang="en-US" sz="1400" dirty="0">
              <a:solidFill>
                <a:srgbClr val="000000"/>
              </a:solidFill>
              <a:highlight>
                <a:srgbClr val="FFFF00"/>
              </a:highlight>
              <a:latin typeface="Century Gothic" panose="020B0502020202020204" pitchFamily="34" charset="0"/>
              <a:ea typeface="Calibri" panose="020F0502020204030204" pitchFamily="34" charset="0"/>
              <a:cs typeface="Arial" panose="020B0604020202020204" pitchFamily="34" charset="0"/>
            </a:endParaRPr>
          </a:p>
          <a:p>
            <a:pPr defTabSz="914309">
              <a:defRPr/>
            </a:pPr>
            <a:r>
              <a:rPr lang="en-US" sz="1400" b="1" u="sng" dirty="0">
                <a:solidFill>
                  <a:srgbClr val="000000"/>
                </a:solidFill>
                <a:latin typeface="Century Gothic" panose="020B0502020202020204" pitchFamily="34" charset="0"/>
                <a:ea typeface="Calibri" panose="020F0502020204030204" pitchFamily="34" charset="0"/>
                <a:cs typeface="Arial" panose="020B0604020202020204" pitchFamily="34" charset="0"/>
              </a:rPr>
              <a:t>+ Pathways in:</a:t>
            </a:r>
          </a:p>
          <a:p>
            <a:pPr defTabSz="914309">
              <a:defRPr/>
            </a:pPr>
            <a:r>
              <a:rPr lang="en-US" sz="1400" b="1" u="sng" dirty="0">
                <a:solidFill>
                  <a:srgbClr val="000000"/>
                </a:solidFill>
                <a:latin typeface="Century Gothic" panose="020B0502020202020204" pitchFamily="34" charset="0"/>
                <a:ea typeface="Calibri" panose="020F0502020204030204" pitchFamily="34" charset="0"/>
                <a:cs typeface="Arial" panose="020B0604020202020204" pitchFamily="34" charset="0"/>
              </a:rPr>
              <a:t> World Languages, Humanities,</a:t>
            </a:r>
          </a:p>
          <a:p>
            <a:pPr defTabSz="914309">
              <a:defRPr/>
            </a:pPr>
            <a:r>
              <a:rPr lang="en-US" sz="1400" b="1" u="sng" dirty="0">
                <a:solidFill>
                  <a:srgbClr val="000000"/>
                </a:solidFill>
                <a:latin typeface="Century Gothic" panose="020B0502020202020204" pitchFamily="34" charset="0"/>
                <a:ea typeface="Calibri" panose="020F0502020204030204" pitchFamily="34" charset="0"/>
                <a:cs typeface="Arial" panose="020B0604020202020204" pitchFamily="34" charset="0"/>
              </a:rPr>
              <a:t>Advanced Academics</a:t>
            </a:r>
          </a:p>
          <a:p>
            <a:pPr defTabSz="914309">
              <a:defRPr/>
            </a:pPr>
            <a:endParaRPr lang="en-US" sz="1400" dirty="0">
              <a:solidFill>
                <a:srgbClr val="000000"/>
              </a:solidFill>
              <a:highlight>
                <a:srgbClr val="FFFF00"/>
              </a:highlight>
              <a:latin typeface="Calibri" panose="020F0502020204030204" pitchFamily="34" charset="0"/>
              <a:ea typeface="Calibri" panose="020F0502020204030204" pitchFamily="34" charset="0"/>
              <a:cs typeface="Arial" panose="020B0604020202020204" pitchFamily="34" charset="0"/>
            </a:endParaRPr>
          </a:p>
          <a:p>
            <a:pPr defTabSz="914309">
              <a:defRPr/>
            </a:pPr>
            <a:endParaRPr lang="en-US" sz="1400" dirty="0">
              <a:solidFill>
                <a:srgbClr val="000000"/>
              </a:solidFill>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61193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86F122-4D66-079A-08DE-862F8A6B23C2}"/>
              </a:ext>
            </a:extLst>
          </p:cNvPr>
          <p:cNvSpPr>
            <a:spLocks noGrp="1"/>
          </p:cNvSpPr>
          <p:nvPr>
            <p:ph type="title"/>
          </p:nvPr>
        </p:nvSpPr>
        <p:spPr/>
        <p:txBody>
          <a:bodyPr anchor="ctr">
            <a:normAutofit/>
          </a:bodyPr>
          <a:lstStyle/>
          <a:p>
            <a:pPr>
              <a:lnSpc>
                <a:spcPct val="90000"/>
              </a:lnSpc>
            </a:pPr>
            <a:r>
              <a:rPr lang="en-US" sz="3400" b="1" dirty="0">
                <a:solidFill>
                  <a:srgbClr val="0070C0"/>
                </a:solidFill>
                <a:latin typeface="Century Gothic" panose="020B0502020202020204" pitchFamily="34" charset="0"/>
              </a:rPr>
              <a:t>AP Courses (Advanced Placement)</a:t>
            </a:r>
          </a:p>
        </p:txBody>
      </p:sp>
      <p:sp>
        <p:nvSpPr>
          <p:cNvPr id="10" name="Subtitle 9">
            <a:extLst>
              <a:ext uri="{FF2B5EF4-FFF2-40B4-BE49-F238E27FC236}">
                <a16:creationId xmlns:a16="http://schemas.microsoft.com/office/drawing/2014/main" id="{66B4A556-6588-F361-D376-0A3C0D6C4BBB}"/>
              </a:ext>
            </a:extLst>
          </p:cNvPr>
          <p:cNvSpPr>
            <a:spLocks noGrp="1"/>
          </p:cNvSpPr>
          <p:nvPr>
            <p:ph type="subTitle" idx="1"/>
          </p:nvPr>
        </p:nvSpPr>
        <p:spPr>
          <a:xfrm>
            <a:off x="606140" y="850900"/>
            <a:ext cx="11458285" cy="381000"/>
          </a:xfrm>
        </p:spPr>
        <p:txBody>
          <a:bodyPr/>
          <a:lstStyle/>
          <a:p>
            <a:r>
              <a:rPr lang="en-US" b="1" dirty="0">
                <a:latin typeface="Century Gothic" panose="020B0502020202020204" pitchFamily="34" charset="0"/>
              </a:rPr>
              <a:t>Curriculum + Certified Teacher </a:t>
            </a:r>
          </a:p>
        </p:txBody>
      </p:sp>
      <p:sp>
        <p:nvSpPr>
          <p:cNvPr id="11" name="Content Placeholder 10">
            <a:extLst>
              <a:ext uri="{FF2B5EF4-FFF2-40B4-BE49-F238E27FC236}">
                <a16:creationId xmlns:a16="http://schemas.microsoft.com/office/drawing/2014/main" id="{0B92078B-1C58-1473-8CEF-CCB210969B2D}"/>
              </a:ext>
            </a:extLst>
          </p:cNvPr>
          <p:cNvSpPr>
            <a:spLocks noGrp="1"/>
          </p:cNvSpPr>
          <p:nvPr>
            <p:ph idx="10"/>
          </p:nvPr>
        </p:nvSpPr>
        <p:spPr>
          <a:xfrm>
            <a:off x="922336" y="1593552"/>
            <a:ext cx="4322747" cy="4197648"/>
          </a:xfrm>
        </p:spPr>
        <p:txBody>
          <a:bodyPr>
            <a:normAutofit/>
          </a:bodyPr>
          <a:lstStyle/>
          <a:p>
            <a:pPr marL="342891" indent="-342891">
              <a:buFont typeface="Wingdings" panose="05000000000000000000" pitchFamily="2" charset="2"/>
              <a:buChar char="§"/>
            </a:pPr>
            <a:r>
              <a:rPr lang="en-US" sz="2000" dirty="0">
                <a:latin typeface="Century Gothic" panose="020B0502020202020204" pitchFamily="34" charset="0"/>
              </a:rPr>
              <a:t>AP Calculus, A/B </a:t>
            </a:r>
          </a:p>
          <a:p>
            <a:pPr marL="342891" indent="-342891">
              <a:buFont typeface="Wingdings" panose="05000000000000000000" pitchFamily="2" charset="2"/>
              <a:buChar char="§"/>
            </a:pPr>
            <a:r>
              <a:rPr lang="en-US" sz="2000" dirty="0">
                <a:latin typeface="Century Gothic" panose="020B0502020202020204" pitchFamily="34" charset="0"/>
              </a:rPr>
              <a:t>AP Statistics </a:t>
            </a:r>
          </a:p>
          <a:p>
            <a:pPr marL="342891" indent="-342891">
              <a:buFont typeface="Wingdings" panose="05000000000000000000" pitchFamily="2" charset="2"/>
              <a:buChar char="§"/>
            </a:pPr>
            <a:r>
              <a:rPr lang="en-US" sz="2000" dirty="0">
                <a:latin typeface="Century Gothic" panose="020B0502020202020204" pitchFamily="34" charset="0"/>
              </a:rPr>
              <a:t>AP English Literature &amp; Composition A/B</a:t>
            </a:r>
          </a:p>
          <a:p>
            <a:pPr marL="342891" indent="-342891">
              <a:buFont typeface="Wingdings" panose="05000000000000000000" pitchFamily="2" charset="2"/>
              <a:buChar char="§"/>
            </a:pPr>
            <a:r>
              <a:rPr lang="en-US" sz="2000" dirty="0">
                <a:latin typeface="Century Gothic" panose="020B0502020202020204" pitchFamily="34" charset="0"/>
              </a:rPr>
              <a:t>AP English Language and Composition </a:t>
            </a:r>
          </a:p>
          <a:p>
            <a:pPr marL="342891" indent="-342891">
              <a:buFont typeface="Wingdings" panose="05000000000000000000" pitchFamily="2" charset="2"/>
              <a:buChar char="§"/>
            </a:pPr>
            <a:r>
              <a:rPr lang="en-US" sz="2000" dirty="0">
                <a:latin typeface="Century Gothic" panose="020B0502020202020204" pitchFamily="34" charset="0"/>
              </a:rPr>
              <a:t>AP US History, A/B</a:t>
            </a:r>
          </a:p>
          <a:p>
            <a:pPr marL="342891" indent="-342891">
              <a:buFont typeface="Wingdings" panose="05000000000000000000" pitchFamily="2" charset="2"/>
              <a:buChar char="§"/>
            </a:pPr>
            <a:r>
              <a:rPr lang="en-US" sz="2000" dirty="0">
                <a:latin typeface="Century Gothic" panose="020B0502020202020204" pitchFamily="34" charset="0"/>
              </a:rPr>
              <a:t>AP Biology, </a:t>
            </a:r>
            <a:r>
              <a:rPr lang="en-US" sz="2200" dirty="0">
                <a:latin typeface="Century Gothic" panose="020B0502020202020204" pitchFamily="34" charset="0"/>
              </a:rPr>
              <a:t>Semester</a:t>
            </a:r>
            <a:r>
              <a:rPr lang="en-US" sz="2000" dirty="0">
                <a:latin typeface="Century Gothic" panose="020B0502020202020204" pitchFamily="34" charset="0"/>
              </a:rPr>
              <a:t> A &amp; B</a:t>
            </a:r>
          </a:p>
          <a:p>
            <a:pPr marL="342891" indent="-342891">
              <a:buFont typeface="Wingdings" panose="05000000000000000000" pitchFamily="2" charset="2"/>
              <a:buChar char="§"/>
            </a:pPr>
            <a:r>
              <a:rPr lang="en-US" sz="2000" dirty="0">
                <a:latin typeface="Century Gothic" panose="020B0502020202020204" pitchFamily="34" charset="0"/>
              </a:rPr>
              <a:t>AP Chemistry, Semester A &amp; B</a:t>
            </a:r>
          </a:p>
          <a:p>
            <a:pPr marL="342891" indent="-342891">
              <a:buFont typeface="Wingdings" panose="05000000000000000000" pitchFamily="2" charset="2"/>
              <a:buChar char="§"/>
            </a:pPr>
            <a:r>
              <a:rPr lang="en-US" sz="2000" dirty="0">
                <a:latin typeface="Century Gothic" panose="020B0502020202020204" pitchFamily="34" charset="0"/>
              </a:rPr>
              <a:t>AP Environmental Science A/B</a:t>
            </a:r>
          </a:p>
          <a:p>
            <a:pPr marL="342891" indent="-342891">
              <a:buFont typeface="Wingdings" panose="05000000000000000000" pitchFamily="2" charset="2"/>
              <a:buChar char="§"/>
            </a:pPr>
            <a:r>
              <a:rPr lang="en-US" sz="2000" dirty="0">
                <a:latin typeface="Century Gothic" panose="020B0502020202020204" pitchFamily="34" charset="0"/>
              </a:rPr>
              <a:t>AP Psychology </a:t>
            </a:r>
          </a:p>
        </p:txBody>
      </p:sp>
      <p:sp>
        <p:nvSpPr>
          <p:cNvPr id="13" name="Content Placeholder 10">
            <a:extLst>
              <a:ext uri="{FF2B5EF4-FFF2-40B4-BE49-F238E27FC236}">
                <a16:creationId xmlns:a16="http://schemas.microsoft.com/office/drawing/2014/main" id="{D9B1DF56-680B-411F-DE3E-6ED4DFE6CAF4}"/>
              </a:ext>
            </a:extLst>
          </p:cNvPr>
          <p:cNvSpPr txBox="1">
            <a:spLocks/>
          </p:cNvSpPr>
          <p:nvPr/>
        </p:nvSpPr>
        <p:spPr>
          <a:xfrm>
            <a:off x="5245083" y="1629043"/>
            <a:ext cx="5622943" cy="2962008"/>
          </a:xfrm>
          <a:prstGeom prst="rect">
            <a:avLst/>
          </a:prstGeom>
        </p:spPr>
        <p:txBody>
          <a:bodyPr vert="horz" lIns="91440" tIns="45720" rIns="91440" bIns="45720" rtlCol="0">
            <a:normAutofit/>
          </a:bodyPr>
          <a:lstStyle>
            <a:lvl1pPr marL="0" indent="0" algn="l" defTabSz="609570" rtl="0" eaLnBrk="1" latinLnBrk="0" hangingPunct="1">
              <a:spcBef>
                <a:spcPct val="20000"/>
              </a:spcBef>
              <a:buFont typeface="Arial"/>
              <a:buNone/>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90551" indent="-380982" algn="l" defTabSz="609570" rtl="0" eaLnBrk="1" latinLnBrk="0" hangingPunct="1">
              <a:spcBef>
                <a:spcPct val="20000"/>
              </a:spcBef>
              <a:buFont typeface="Arial"/>
              <a:buChar char="–"/>
              <a:defRPr sz="3733" kern="1200">
                <a:solidFill>
                  <a:schemeClr val="tx1"/>
                </a:solidFill>
                <a:latin typeface="+mn-lt"/>
                <a:ea typeface="+mn-ea"/>
                <a:cs typeface="+mn-cs"/>
              </a:defRPr>
            </a:lvl2pPr>
            <a:lvl3pPr marL="609570" indent="-207253" algn="l" defTabSz="609570" rtl="0" eaLnBrk="1" latinLnBrk="0" hangingPunct="1">
              <a:spcBef>
                <a:spcPct val="20000"/>
              </a:spcBef>
              <a:buClr>
                <a:srgbClr val="009EDB"/>
              </a:buClr>
              <a:buFont typeface="Wingdings" charset="2"/>
              <a:buChar char="§"/>
              <a:defRPr sz="2133" kern="1200">
                <a:ln>
                  <a:noFill/>
                </a:ln>
                <a:solidFill>
                  <a:sysClr val="windowText" lastClr="000000"/>
                </a:solidFill>
                <a:latin typeface="Arial" panose="020B0604020202020204" pitchFamily="34" charset="0"/>
                <a:ea typeface="Open Sans" panose="020B0606030504020204" pitchFamily="34" charset="0"/>
                <a:cs typeface="Arial" panose="020B0604020202020204" pitchFamily="34" charset="0"/>
              </a:defRPr>
            </a:lvl3pPr>
            <a:lvl4pPr marL="1145991" indent="-304784" algn="l" defTabSz="609570" rtl="0" eaLnBrk="1" latinLnBrk="0" hangingPunct="1">
              <a:spcBef>
                <a:spcPts val="448"/>
              </a:spcBef>
              <a:buClr>
                <a:srgbClr val="009EDB"/>
              </a:buClr>
              <a:buFont typeface="Wingdings" charset="2"/>
              <a:buChar char="§"/>
              <a:defRPr sz="1867" kern="1200">
                <a:ln>
                  <a:noFill/>
                </a:ln>
                <a:solidFill>
                  <a:sysClr val="windowText" lastClr="000000"/>
                </a:solidFill>
                <a:latin typeface="Arial" panose="020B0604020202020204" pitchFamily="34" charset="0"/>
                <a:ea typeface="Open Sans" panose="020B0606030504020204" pitchFamily="34" charset="0"/>
                <a:cs typeface="Arial" panose="020B0604020202020204" pitchFamily="34" charset="0"/>
              </a:defRPr>
            </a:lvl4pPr>
            <a:lvl5pPr marL="2743063"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342891" indent="-342891">
              <a:buFont typeface="Wingdings" panose="05000000000000000000" pitchFamily="2" charset="2"/>
              <a:buChar char="§"/>
            </a:pPr>
            <a:r>
              <a:rPr lang="en-US" sz="2000" dirty="0">
                <a:latin typeface="Century Gothic" panose="020B0502020202020204" pitchFamily="34" charset="0"/>
              </a:rPr>
              <a:t>AP Macroeconomics</a:t>
            </a:r>
          </a:p>
          <a:p>
            <a:pPr marL="342891" indent="-342891">
              <a:buFont typeface="Wingdings" panose="05000000000000000000" pitchFamily="2" charset="2"/>
              <a:buChar char="§"/>
            </a:pPr>
            <a:r>
              <a:rPr lang="en-US" sz="2000" dirty="0">
                <a:latin typeface="Century Gothic" panose="020B0502020202020204" pitchFamily="34" charset="0"/>
              </a:rPr>
              <a:t>AP Microeconomics</a:t>
            </a:r>
          </a:p>
          <a:p>
            <a:pPr marL="342891" indent="-342891">
              <a:buFont typeface="Wingdings" panose="05000000000000000000" pitchFamily="2" charset="2"/>
              <a:buChar char="§"/>
            </a:pPr>
            <a:r>
              <a:rPr lang="en-US" sz="2000" dirty="0">
                <a:latin typeface="Century Gothic" panose="020B0502020202020204" pitchFamily="34" charset="0"/>
              </a:rPr>
              <a:t>AP Computer Science, Semester A</a:t>
            </a:r>
          </a:p>
          <a:p>
            <a:pPr marL="342891" indent="-342891">
              <a:buFont typeface="Wingdings" panose="05000000000000000000" pitchFamily="2" charset="2"/>
              <a:buChar char="§"/>
            </a:pPr>
            <a:r>
              <a:rPr lang="en-US" sz="2000" dirty="0">
                <a:latin typeface="Century Gothic" panose="020B0502020202020204" pitchFamily="34" charset="0"/>
              </a:rPr>
              <a:t>AP Physical Education 1</a:t>
            </a:r>
          </a:p>
          <a:p>
            <a:pPr marL="342891" indent="-342891">
              <a:buFont typeface="Wingdings" panose="05000000000000000000" pitchFamily="2" charset="2"/>
              <a:buChar char="§"/>
            </a:pPr>
            <a:r>
              <a:rPr lang="en-US" sz="2000" dirty="0">
                <a:latin typeface="Century Gothic" panose="020B0502020202020204" pitchFamily="34" charset="0"/>
              </a:rPr>
              <a:t>AP Physical Education 2</a:t>
            </a:r>
          </a:p>
          <a:p>
            <a:pPr marL="342891" indent="-342891">
              <a:buFont typeface="Wingdings" panose="05000000000000000000" pitchFamily="2" charset="2"/>
              <a:buChar char="§"/>
            </a:pPr>
            <a:r>
              <a:rPr lang="en-US" sz="2000" dirty="0">
                <a:latin typeface="Century Gothic" panose="020B0502020202020204" pitchFamily="34" charset="0"/>
              </a:rPr>
              <a:t>AP Spanish, Semester A &amp; B</a:t>
            </a:r>
          </a:p>
        </p:txBody>
      </p:sp>
      <p:pic>
        <p:nvPicPr>
          <p:cNvPr id="2" name="Picture 1" descr="Graphical user interface, text, application, Word&#10;&#10;Description automatically generated">
            <a:extLst>
              <a:ext uri="{FF2B5EF4-FFF2-40B4-BE49-F238E27FC236}">
                <a16:creationId xmlns:a16="http://schemas.microsoft.com/office/drawing/2014/main" id="{A88177D3-9D7E-1909-7638-24406EEC55D1}"/>
              </a:ext>
            </a:extLst>
          </p:cNvPr>
          <p:cNvPicPr>
            <a:picLocks noChangeAspect="1"/>
          </p:cNvPicPr>
          <p:nvPr/>
        </p:nvPicPr>
        <p:blipFill rotWithShape="1">
          <a:blip r:embed="rId2"/>
          <a:srcRect l="60737" t="22788" r="19391" b="44170"/>
          <a:stretch/>
        </p:blipFill>
        <p:spPr bwMode="auto">
          <a:xfrm>
            <a:off x="7782467" y="4520725"/>
            <a:ext cx="3909327" cy="18288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822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F375B-AB3D-F824-3428-B18462158A97}"/>
              </a:ext>
            </a:extLst>
          </p:cNvPr>
          <p:cNvSpPr>
            <a:spLocks noGrp="1"/>
          </p:cNvSpPr>
          <p:nvPr>
            <p:ph type="title"/>
          </p:nvPr>
        </p:nvSpPr>
        <p:spPr/>
        <p:txBody>
          <a:bodyPr>
            <a:normAutofit fontScale="90000"/>
          </a:bodyPr>
          <a:lstStyle/>
          <a:p>
            <a:r>
              <a:rPr lang="en-US" b="1" dirty="0">
                <a:solidFill>
                  <a:srgbClr val="0070C0"/>
                </a:solidFill>
                <a:latin typeface="Century Gothic" panose="020B0502020202020204" pitchFamily="34" charset="0"/>
              </a:rPr>
              <a:t>High Impact Tutoring </a:t>
            </a:r>
          </a:p>
        </p:txBody>
      </p:sp>
      <p:sp>
        <p:nvSpPr>
          <p:cNvPr id="3" name="Subtitle 2">
            <a:extLst>
              <a:ext uri="{FF2B5EF4-FFF2-40B4-BE49-F238E27FC236}">
                <a16:creationId xmlns:a16="http://schemas.microsoft.com/office/drawing/2014/main" id="{391F21DE-7886-01B4-D765-792CF3897C43}"/>
              </a:ext>
            </a:extLst>
          </p:cNvPr>
          <p:cNvSpPr>
            <a:spLocks noGrp="1"/>
          </p:cNvSpPr>
          <p:nvPr>
            <p:ph type="subTitle" idx="1"/>
          </p:nvPr>
        </p:nvSpPr>
        <p:spPr>
          <a:xfrm>
            <a:off x="1687658" y="924060"/>
            <a:ext cx="11458285" cy="381000"/>
          </a:xfrm>
        </p:spPr>
        <p:txBody>
          <a:bodyPr/>
          <a:lstStyle/>
          <a:p>
            <a:r>
              <a:rPr lang="en-US" sz="3200" b="1" dirty="0">
                <a:latin typeface="Century Gothic" panose="020B0502020202020204" pitchFamily="34" charset="0"/>
              </a:rPr>
              <a:t>Targeted Small Group Instruction </a:t>
            </a:r>
          </a:p>
        </p:txBody>
      </p:sp>
      <p:pic>
        <p:nvPicPr>
          <p:cNvPr id="7" name="Content Placeholder 4">
            <a:extLst>
              <a:ext uri="{FF2B5EF4-FFF2-40B4-BE49-F238E27FC236}">
                <a16:creationId xmlns:a16="http://schemas.microsoft.com/office/drawing/2014/main" id="{3CCDD5B1-30C0-CE7A-A3F7-FF076BC52D87}"/>
              </a:ext>
            </a:extLst>
          </p:cNvPr>
          <p:cNvPicPr>
            <a:picLocks noGrp="1" noChangeAspect="1"/>
          </p:cNvPicPr>
          <p:nvPr>
            <p:ph idx="10"/>
          </p:nvPr>
        </p:nvPicPr>
        <p:blipFill rotWithShape="1">
          <a:blip r:embed="rId3"/>
          <a:srcRect l="50611" t="25176" r="4037" b="11571"/>
          <a:stretch/>
        </p:blipFill>
        <p:spPr>
          <a:xfrm>
            <a:off x="531177" y="1432560"/>
            <a:ext cx="11129645" cy="4365746"/>
          </a:xfr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B497F602-B174-21D7-C355-2FA649EAD584}"/>
                  </a:ext>
                </a:extLst>
              </p14:cNvPr>
              <p14:cNvContentPartPr/>
              <p14:nvPr/>
            </p14:nvContentPartPr>
            <p14:xfrm>
              <a:off x="5394760" y="609840"/>
              <a:ext cx="360" cy="360"/>
            </p14:xfrm>
          </p:contentPart>
        </mc:Choice>
        <mc:Fallback xmlns="">
          <p:pic>
            <p:nvPicPr>
              <p:cNvPr id="9" name="Ink 8">
                <a:extLst>
                  <a:ext uri="{FF2B5EF4-FFF2-40B4-BE49-F238E27FC236}">
                    <a16:creationId xmlns:a16="http://schemas.microsoft.com/office/drawing/2014/main" id="{B497F602-B174-21D7-C355-2FA649EAD584}"/>
                  </a:ext>
                </a:extLst>
              </p:cNvPr>
              <p:cNvPicPr/>
              <p:nvPr/>
            </p:nvPicPr>
            <p:blipFill>
              <a:blip r:embed="rId5"/>
              <a:stretch>
                <a:fillRect/>
              </a:stretch>
            </p:blipFill>
            <p:spPr>
              <a:xfrm>
                <a:off x="5388640" y="6037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CB6F3BAE-DE2E-B541-3639-1F1EB1C69BB8}"/>
                  </a:ext>
                </a:extLst>
              </p14:cNvPr>
              <p14:cNvContentPartPr/>
              <p14:nvPr/>
            </p14:nvContentPartPr>
            <p14:xfrm>
              <a:off x="6065440" y="426600"/>
              <a:ext cx="360" cy="360"/>
            </p14:xfrm>
          </p:contentPart>
        </mc:Choice>
        <mc:Fallback xmlns="">
          <p:pic>
            <p:nvPicPr>
              <p:cNvPr id="10" name="Ink 9">
                <a:extLst>
                  <a:ext uri="{FF2B5EF4-FFF2-40B4-BE49-F238E27FC236}">
                    <a16:creationId xmlns:a16="http://schemas.microsoft.com/office/drawing/2014/main" id="{CB6F3BAE-DE2E-B541-3639-1F1EB1C69BB8}"/>
                  </a:ext>
                </a:extLst>
              </p:cNvPr>
              <p:cNvPicPr/>
              <p:nvPr/>
            </p:nvPicPr>
            <p:blipFill>
              <a:blip r:embed="rId5"/>
              <a:stretch>
                <a:fillRect/>
              </a:stretch>
            </p:blipFill>
            <p:spPr>
              <a:xfrm>
                <a:off x="6059320" y="42048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1B5299F1-DA73-F0EF-D72D-CF6CE85416A8}"/>
                  </a:ext>
                </a:extLst>
              </p14:cNvPr>
              <p14:cNvContentPartPr/>
              <p14:nvPr/>
            </p14:nvContentPartPr>
            <p14:xfrm>
              <a:off x="5242120" y="355680"/>
              <a:ext cx="360" cy="360"/>
            </p14:xfrm>
          </p:contentPart>
        </mc:Choice>
        <mc:Fallback xmlns="">
          <p:pic>
            <p:nvPicPr>
              <p:cNvPr id="11" name="Ink 10">
                <a:extLst>
                  <a:ext uri="{FF2B5EF4-FFF2-40B4-BE49-F238E27FC236}">
                    <a16:creationId xmlns:a16="http://schemas.microsoft.com/office/drawing/2014/main" id="{1B5299F1-DA73-F0EF-D72D-CF6CE85416A8}"/>
                  </a:ext>
                </a:extLst>
              </p:cNvPr>
              <p:cNvPicPr/>
              <p:nvPr/>
            </p:nvPicPr>
            <p:blipFill>
              <a:blip r:embed="rId5"/>
              <a:stretch>
                <a:fillRect/>
              </a:stretch>
            </p:blipFill>
            <p:spPr>
              <a:xfrm>
                <a:off x="5236000" y="349560"/>
                <a:ext cx="12600" cy="12600"/>
              </a:xfrm>
              <a:prstGeom prst="rect">
                <a:avLst/>
              </a:prstGeom>
            </p:spPr>
          </p:pic>
        </mc:Fallback>
      </mc:AlternateContent>
    </p:spTree>
    <p:extLst>
      <p:ext uri="{BB962C8B-B14F-4D97-AF65-F5344CB8AC3E}">
        <p14:creationId xmlns:p14="http://schemas.microsoft.com/office/powerpoint/2010/main" val="3879626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C16661-B44A-C51E-24AF-401301C69082}"/>
              </a:ext>
            </a:extLst>
          </p:cNvPr>
          <p:cNvSpPr>
            <a:spLocks noGrp="1"/>
          </p:cNvSpPr>
          <p:nvPr>
            <p:ph type="title"/>
          </p:nvPr>
        </p:nvSpPr>
        <p:spPr/>
        <p:txBody>
          <a:bodyPr anchor="ctr">
            <a:normAutofit fontScale="90000"/>
          </a:bodyPr>
          <a:lstStyle/>
          <a:p>
            <a:pPr>
              <a:lnSpc>
                <a:spcPct val="90000"/>
              </a:lnSpc>
            </a:pPr>
            <a:r>
              <a:rPr lang="en-US" b="1" dirty="0">
                <a:solidFill>
                  <a:srgbClr val="0070C0"/>
                </a:solidFill>
                <a:latin typeface="Arial (Heading)"/>
              </a:rPr>
              <a:t>Special Education Services </a:t>
            </a:r>
          </a:p>
        </p:txBody>
      </p:sp>
      <p:graphicFrame>
        <p:nvGraphicFramePr>
          <p:cNvPr id="4" name="Content Placeholder 3">
            <a:extLst>
              <a:ext uri="{FF2B5EF4-FFF2-40B4-BE49-F238E27FC236}">
                <a16:creationId xmlns:a16="http://schemas.microsoft.com/office/drawing/2014/main" id="{C3282615-5C28-85DB-A3C4-FFDF054FC379}"/>
              </a:ext>
            </a:extLst>
          </p:cNvPr>
          <p:cNvGraphicFramePr>
            <a:graphicFrameLocks noGrp="1"/>
          </p:cNvGraphicFramePr>
          <p:nvPr>
            <p:ph idx="10"/>
            <p:extLst>
              <p:ext uri="{D42A27DB-BD31-4B8C-83A1-F6EECF244321}">
                <p14:modId xmlns:p14="http://schemas.microsoft.com/office/powerpoint/2010/main" val="2843438737"/>
              </p:ext>
            </p:extLst>
          </p:nvPr>
        </p:nvGraphicFramePr>
        <p:xfrm>
          <a:off x="366858" y="967824"/>
          <a:ext cx="3530425" cy="5327559"/>
        </p:xfrm>
        <a:graphic>
          <a:graphicData uri="http://schemas.openxmlformats.org/drawingml/2006/table">
            <a:tbl>
              <a:tblPr firstRow="1" firstCol="1" bandRow="1"/>
              <a:tblGrid>
                <a:gridCol w="3530425">
                  <a:extLst>
                    <a:ext uri="{9D8B030D-6E8A-4147-A177-3AD203B41FA5}">
                      <a16:colId xmlns:a16="http://schemas.microsoft.com/office/drawing/2014/main" val="4019165319"/>
                    </a:ext>
                  </a:extLst>
                </a:gridCol>
              </a:tblGrid>
              <a:tr h="758938">
                <a:tc>
                  <a:txBody>
                    <a:bodyPr/>
                    <a:lstStyle/>
                    <a:p>
                      <a:pPr marL="0" marR="0" algn="ctr" fontAlgn="ctr">
                        <a:lnSpc>
                          <a:spcPct val="107000"/>
                        </a:lnSpc>
                        <a:spcBef>
                          <a:spcPts val="0"/>
                        </a:spcBef>
                        <a:spcAft>
                          <a:spcPts val="0"/>
                        </a:spcAft>
                      </a:pPr>
                      <a:r>
                        <a:rPr lang="en-US" sz="1600" b="1" i="0" u="none" strike="noStrike" dirty="0">
                          <a:solidFill>
                            <a:schemeClr val="bg1"/>
                          </a:solidFill>
                          <a:effectLst/>
                          <a:latin typeface="Arial" panose="020B0604020202020204" pitchFamily="34" charset="0"/>
                        </a:rPr>
                        <a:t>ESS Support Review </a:t>
                      </a:r>
                    </a:p>
                  </a:txBody>
                  <a:tcPr marL="71509" marR="71509" marT="99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42F"/>
                    </a:solidFill>
                  </a:tcPr>
                </a:tc>
                <a:extLst>
                  <a:ext uri="{0D108BD9-81ED-4DB2-BD59-A6C34878D82A}">
                    <a16:rowId xmlns:a16="http://schemas.microsoft.com/office/drawing/2014/main" val="303374941"/>
                  </a:ext>
                </a:extLst>
              </a:tr>
              <a:tr h="579620">
                <a:tc>
                  <a:txBody>
                    <a:bodyPr/>
                    <a:lstStyle/>
                    <a:p>
                      <a:pPr marL="0" marR="0" algn="l" fontAlgn="t">
                        <a:lnSpc>
                          <a:spcPct val="107000"/>
                        </a:lnSpc>
                        <a:spcBef>
                          <a:spcPts val="0"/>
                        </a:spcBef>
                        <a:spcAft>
                          <a:spcPts val="0"/>
                        </a:spcAft>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Add on for EdOptions Academy students already enrolled in program.  </a:t>
                      </a:r>
                    </a:p>
                  </a:txBody>
                  <a:tcPr marL="71509" marR="71509" marT="9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504693"/>
                  </a:ext>
                </a:extLst>
              </a:tr>
              <a:tr h="1126779">
                <a:tc>
                  <a:txBody>
                    <a:bodyPr/>
                    <a:lstStyle/>
                    <a:p>
                      <a:pPr marL="0" marR="0" lvl="0" indent="0" algn="l" defTabSz="914377" rtl="0" eaLnBrk="1" fontAlgn="t" latinLnBrk="0" hangingPunct="1">
                        <a:lnSpc>
                          <a:spcPct val="107000"/>
                        </a:lnSpc>
                        <a:spcBef>
                          <a:spcPts val="0"/>
                        </a:spcBef>
                        <a:spcAft>
                          <a:spcPts val="0"/>
                        </a:spcAft>
                        <a:buClrTx/>
                        <a:buSzTx/>
                        <a:buFontTx/>
                        <a:buNone/>
                        <a:tabLst/>
                        <a:defRP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Works with General Education EOA Teachers to support student learning, Implement IEP Accommodations/Modifications and review IEP Goals</a:t>
                      </a:r>
                    </a:p>
                    <a:p>
                      <a:pPr marL="0" marR="0" algn="l" fontAlgn="t">
                        <a:lnSpc>
                          <a:spcPct val="107000"/>
                        </a:lnSpc>
                        <a:spcBef>
                          <a:spcPts val="0"/>
                        </a:spcBef>
                        <a:spcAft>
                          <a:spcPts val="0"/>
                        </a:spcAft>
                      </a:pPr>
                      <a:endPar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71509" marR="71509" marT="9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331915"/>
                  </a:ext>
                </a:extLst>
              </a:tr>
              <a:tr h="751495">
                <a:tc>
                  <a:txBody>
                    <a:bodyPr/>
                    <a:lstStyle/>
                    <a:p>
                      <a:pPr marL="0" marR="0" algn="l" fontAlgn="t">
                        <a:lnSpc>
                          <a:spcPct val="107000"/>
                        </a:lnSpc>
                        <a:spcBef>
                          <a:spcPts val="0"/>
                        </a:spcBef>
                        <a:spcAft>
                          <a:spcPts val="0"/>
                        </a:spcAft>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Exact Path Diagnostic &amp; learning paths to scale interventions K–12 in math, reading, &amp; ELA </a:t>
                      </a:r>
                    </a:p>
                    <a:p>
                      <a:pPr marL="0" marR="0" algn="l" fontAlgn="t">
                        <a:lnSpc>
                          <a:spcPct val="107000"/>
                        </a:lnSpc>
                        <a:spcBef>
                          <a:spcPts val="0"/>
                        </a:spcBef>
                        <a:spcAft>
                          <a:spcPts val="0"/>
                        </a:spcAft>
                      </a:pPr>
                      <a:endPar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71509" marR="71509" marT="9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509567"/>
                  </a:ext>
                </a:extLst>
              </a:tr>
              <a:tr h="1349870">
                <a:tc>
                  <a:txBody>
                    <a:bodyPr/>
                    <a:lstStyle/>
                    <a:p>
                      <a:pPr marL="0" marR="0" algn="l" fontAlgn="t">
                        <a:lnSpc>
                          <a:spcPct val="107000"/>
                        </a:lnSpc>
                        <a:spcBef>
                          <a:spcPts val="0"/>
                        </a:spcBef>
                        <a:spcAft>
                          <a:spcPts val="0"/>
                        </a:spcAft>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Access to supported curriculum for students in grades 9-12</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Supplemental Videos</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Sentence Starters</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Graphic Organizers</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Study Guides for Unit Tests</a:t>
                      </a:r>
                    </a:p>
                  </a:txBody>
                  <a:tcPr marL="71509" marR="71509" marT="9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012696"/>
                  </a:ext>
                </a:extLst>
              </a:tr>
              <a:tr h="760857">
                <a:tc>
                  <a:txBody>
                    <a:bodyPr/>
                    <a:lstStyle/>
                    <a:p>
                      <a:pPr marL="0" marR="0" lvl="0" indent="0" algn="l" defTabSz="914377" rtl="0" eaLnBrk="1" fontAlgn="t" latinLnBrk="0" hangingPunct="1">
                        <a:lnSpc>
                          <a:spcPct val="107000"/>
                        </a:lnSpc>
                        <a:spcBef>
                          <a:spcPts val="0"/>
                        </a:spcBef>
                        <a:spcAft>
                          <a:spcPts val="0"/>
                        </a:spcAft>
                        <a:buClrTx/>
                        <a:buSzTx/>
                        <a:buFontTx/>
                        <a:buNone/>
                        <a:tabLst/>
                        <a:defRP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Provide monthly progress monitoring toward IEP academic goals</a:t>
                      </a:r>
                    </a:p>
                    <a:p>
                      <a:pPr marL="0" marR="0" algn="l" fontAlgn="t">
                        <a:lnSpc>
                          <a:spcPct val="107000"/>
                        </a:lnSpc>
                        <a:spcBef>
                          <a:spcPts val="0"/>
                        </a:spcBef>
                        <a:spcAft>
                          <a:spcPts val="0"/>
                        </a:spcAft>
                      </a:pPr>
                      <a:endPar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71509" marR="71509" marT="9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6368620"/>
                  </a:ext>
                </a:extLst>
              </a:tr>
            </a:tbl>
          </a:graphicData>
        </a:graphic>
      </p:graphicFrame>
      <p:graphicFrame>
        <p:nvGraphicFramePr>
          <p:cNvPr id="5" name="Table 4">
            <a:extLst>
              <a:ext uri="{FF2B5EF4-FFF2-40B4-BE49-F238E27FC236}">
                <a16:creationId xmlns:a16="http://schemas.microsoft.com/office/drawing/2014/main" id="{7147539E-1A93-3D03-6D46-6B9716C9F2F1}"/>
              </a:ext>
            </a:extLst>
          </p:cNvPr>
          <p:cNvGraphicFramePr>
            <a:graphicFrameLocks noGrp="1"/>
          </p:cNvGraphicFramePr>
          <p:nvPr>
            <p:extLst>
              <p:ext uri="{D42A27DB-BD31-4B8C-83A1-F6EECF244321}">
                <p14:modId xmlns:p14="http://schemas.microsoft.com/office/powerpoint/2010/main" val="263038833"/>
              </p:ext>
            </p:extLst>
          </p:nvPr>
        </p:nvGraphicFramePr>
        <p:xfrm>
          <a:off x="4114094" y="963694"/>
          <a:ext cx="3530425" cy="5466757"/>
        </p:xfrm>
        <a:graphic>
          <a:graphicData uri="http://schemas.openxmlformats.org/drawingml/2006/table">
            <a:tbl>
              <a:tblPr firstRow="1" firstCol="1" bandRow="1"/>
              <a:tblGrid>
                <a:gridCol w="3530425">
                  <a:extLst>
                    <a:ext uri="{9D8B030D-6E8A-4147-A177-3AD203B41FA5}">
                      <a16:colId xmlns:a16="http://schemas.microsoft.com/office/drawing/2014/main" val="4019165319"/>
                    </a:ext>
                  </a:extLst>
                </a:gridCol>
              </a:tblGrid>
              <a:tr h="841879">
                <a:tc>
                  <a:txBody>
                    <a:bodyPr/>
                    <a:lstStyle/>
                    <a:p>
                      <a:pPr marL="0" marR="0" algn="ctr" fontAlgn="ctr">
                        <a:lnSpc>
                          <a:spcPct val="107000"/>
                        </a:lnSpc>
                        <a:spcBef>
                          <a:spcPts val="0"/>
                        </a:spcBef>
                        <a:spcAft>
                          <a:spcPts val="0"/>
                        </a:spcAft>
                      </a:pPr>
                      <a:r>
                        <a:rPr lang="en-US" sz="1600" b="1" i="0" u="none" strike="noStrike" dirty="0">
                          <a:solidFill>
                            <a:srgbClr val="FFFFFF"/>
                          </a:solidFill>
                          <a:effectLst/>
                          <a:latin typeface="+mj-lt"/>
                          <a:ea typeface="Times New Roman" panose="02020603050405020304" pitchFamily="18" charset="0"/>
                          <a:cs typeface="Arial" panose="020B0604020202020204" pitchFamily="34" charset="0"/>
                        </a:rPr>
                        <a:t>ESS Support Review + Progress Monitoring </a:t>
                      </a:r>
                      <a:endParaRPr lang="en-US" sz="1600" b="0" i="0" u="none" strike="noStrike" dirty="0">
                        <a:effectLst/>
                        <a:latin typeface="+mj-lt"/>
                      </a:endParaRPr>
                    </a:p>
                  </a:txBody>
                  <a:tcPr marL="95345" marR="95345" marT="132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42F"/>
                    </a:solidFill>
                  </a:tcPr>
                </a:tc>
                <a:extLst>
                  <a:ext uri="{0D108BD9-81ED-4DB2-BD59-A6C34878D82A}">
                    <a16:rowId xmlns:a16="http://schemas.microsoft.com/office/drawing/2014/main" val="303374941"/>
                  </a:ext>
                </a:extLst>
              </a:tr>
              <a:tr h="778287">
                <a:tc>
                  <a:txBody>
                    <a:bodyPr/>
                    <a:lstStyle/>
                    <a:p>
                      <a:pPr marL="0" marR="0" lvl="0" indent="0" algn="l" defTabSz="914377" rtl="0" eaLnBrk="1" fontAlgn="t" latinLnBrk="0" hangingPunct="1">
                        <a:lnSpc>
                          <a:spcPct val="107000"/>
                        </a:lnSpc>
                        <a:spcBef>
                          <a:spcPts val="0"/>
                        </a:spcBef>
                        <a:spcAft>
                          <a:spcPts val="0"/>
                        </a:spcAft>
                        <a:buClrTx/>
                        <a:buSzTx/>
                        <a:buFontTx/>
                        <a:buNone/>
                        <a:tabLst/>
                        <a:defRP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Add on for EdOptions Academy students already enrolled in program.  </a:t>
                      </a:r>
                    </a:p>
                    <a:p>
                      <a:pPr marL="0" marR="0" algn="l" fontAlgn="t">
                        <a:lnSpc>
                          <a:spcPct val="107000"/>
                        </a:lnSpc>
                        <a:spcBef>
                          <a:spcPts val="0"/>
                        </a:spcBef>
                        <a:spcAft>
                          <a:spcPts val="0"/>
                        </a:spcAft>
                      </a:pPr>
                      <a:endPar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95345" marR="95345" marT="13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504693"/>
                  </a:ext>
                </a:extLst>
              </a:tr>
              <a:tr h="1178212">
                <a:tc>
                  <a:txBody>
                    <a:bodyPr/>
                    <a:lstStyle/>
                    <a:p>
                      <a:pPr marL="0" marR="0" lvl="0" indent="0" algn="l" defTabSz="914377" rtl="0" eaLnBrk="1" fontAlgn="t" latinLnBrk="0" hangingPunct="1">
                        <a:lnSpc>
                          <a:spcPct val="107000"/>
                        </a:lnSpc>
                        <a:spcBef>
                          <a:spcPts val="0"/>
                        </a:spcBef>
                        <a:spcAft>
                          <a:spcPts val="0"/>
                        </a:spcAft>
                        <a:buClrTx/>
                        <a:buSzTx/>
                        <a:buFontTx/>
                        <a:buNone/>
                        <a:tabLst/>
                        <a:defRP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Works with General Education EOA Teachers to support student learning, Implement IEP Accommodations/Modifications and review IEP Goals</a:t>
                      </a:r>
                    </a:p>
                    <a:p>
                      <a:pPr marL="0" marR="0" algn="l" fontAlgn="t">
                        <a:lnSpc>
                          <a:spcPct val="107000"/>
                        </a:lnSpc>
                        <a:spcBef>
                          <a:spcPts val="0"/>
                        </a:spcBef>
                        <a:spcAft>
                          <a:spcPts val="0"/>
                        </a:spcAft>
                      </a:pPr>
                      <a:endPar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95345" marR="95345" marT="13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8196875"/>
                  </a:ext>
                </a:extLst>
              </a:tr>
              <a:tr h="600224">
                <a:tc>
                  <a:txBody>
                    <a:bodyPr/>
                    <a:lstStyle/>
                    <a:p>
                      <a:pPr marL="0" marR="0" lvl="0" indent="0" algn="l" defTabSz="914377" rtl="0" eaLnBrk="1" fontAlgn="t" latinLnBrk="0" hangingPunct="1">
                        <a:lnSpc>
                          <a:spcPct val="107000"/>
                        </a:lnSpc>
                        <a:spcBef>
                          <a:spcPts val="0"/>
                        </a:spcBef>
                        <a:spcAft>
                          <a:spcPts val="0"/>
                        </a:spcAft>
                        <a:buClrTx/>
                        <a:buSzTx/>
                        <a:buFontTx/>
                        <a:buNone/>
                        <a:tabLst/>
                        <a:defRP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Provides Monthly Progress Repots</a:t>
                      </a:r>
                    </a:p>
                    <a:p>
                      <a:pPr marL="0" marR="0" algn="l" fontAlgn="t">
                        <a:lnSpc>
                          <a:spcPct val="107000"/>
                        </a:lnSpc>
                        <a:spcBef>
                          <a:spcPts val="0"/>
                        </a:spcBef>
                        <a:spcAft>
                          <a:spcPts val="0"/>
                        </a:spcAft>
                      </a:pPr>
                      <a:endPar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95345" marR="95345" marT="13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331915"/>
                  </a:ext>
                </a:extLst>
              </a:tr>
              <a:tr h="610464">
                <a:tc>
                  <a:txBody>
                    <a:bodyPr/>
                    <a:lstStyle/>
                    <a:p>
                      <a:pPr marL="0" marR="0" algn="l" fontAlgn="t">
                        <a:lnSpc>
                          <a:spcPct val="107000"/>
                        </a:lnSpc>
                        <a:spcBef>
                          <a:spcPts val="0"/>
                        </a:spcBef>
                        <a:spcAft>
                          <a:spcPts val="0"/>
                        </a:spcAft>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Exact Path Diagnostic &amp; learning paths to scale interventions K–12 in math, reading, &amp; ELA </a:t>
                      </a:r>
                    </a:p>
                    <a:p>
                      <a:pPr marL="0" marR="0" algn="l" fontAlgn="t">
                        <a:lnSpc>
                          <a:spcPct val="107000"/>
                        </a:lnSpc>
                        <a:spcBef>
                          <a:spcPts val="0"/>
                        </a:spcBef>
                        <a:spcAft>
                          <a:spcPts val="0"/>
                        </a:spcAft>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 </a:t>
                      </a:r>
                    </a:p>
                  </a:txBody>
                  <a:tcPr marL="95345" marR="95345" marT="13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8234182"/>
                  </a:ext>
                </a:extLst>
              </a:tr>
              <a:tr h="1457691">
                <a:tc>
                  <a:txBody>
                    <a:bodyPr/>
                    <a:lstStyle/>
                    <a:p>
                      <a:pPr marL="0" marR="0" algn="l" fontAlgn="t">
                        <a:lnSpc>
                          <a:spcPct val="107000"/>
                        </a:lnSpc>
                        <a:spcBef>
                          <a:spcPts val="0"/>
                        </a:spcBef>
                        <a:spcAft>
                          <a:spcPts val="0"/>
                        </a:spcAft>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Access to supported curriculum for students in grades 9-12</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Supplemental Videos</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Sentence Starters</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Graphic Organizers</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Study Guides for Unit Tests</a:t>
                      </a:r>
                    </a:p>
                  </a:txBody>
                  <a:tcPr marL="95345" marR="95345" marT="13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509567"/>
                  </a:ext>
                </a:extLst>
              </a:tr>
            </a:tbl>
          </a:graphicData>
        </a:graphic>
      </p:graphicFrame>
      <p:graphicFrame>
        <p:nvGraphicFramePr>
          <p:cNvPr id="6" name="Table 5">
            <a:extLst>
              <a:ext uri="{FF2B5EF4-FFF2-40B4-BE49-F238E27FC236}">
                <a16:creationId xmlns:a16="http://schemas.microsoft.com/office/drawing/2014/main" id="{B6EE977B-3515-C6C9-3268-6D2DAA53204A}"/>
              </a:ext>
            </a:extLst>
          </p:cNvPr>
          <p:cNvGraphicFramePr>
            <a:graphicFrameLocks noGrp="1"/>
          </p:cNvGraphicFramePr>
          <p:nvPr>
            <p:extLst>
              <p:ext uri="{D42A27DB-BD31-4B8C-83A1-F6EECF244321}">
                <p14:modId xmlns:p14="http://schemas.microsoft.com/office/powerpoint/2010/main" val="1993043808"/>
              </p:ext>
            </p:extLst>
          </p:nvPr>
        </p:nvGraphicFramePr>
        <p:xfrm>
          <a:off x="7928708" y="963694"/>
          <a:ext cx="3390602" cy="5566792"/>
        </p:xfrm>
        <a:graphic>
          <a:graphicData uri="http://schemas.openxmlformats.org/drawingml/2006/table">
            <a:tbl>
              <a:tblPr firstRow="1" firstCol="1" bandRow="1"/>
              <a:tblGrid>
                <a:gridCol w="3390602">
                  <a:extLst>
                    <a:ext uri="{9D8B030D-6E8A-4147-A177-3AD203B41FA5}">
                      <a16:colId xmlns:a16="http://schemas.microsoft.com/office/drawing/2014/main" val="4019165319"/>
                    </a:ext>
                  </a:extLst>
                </a:gridCol>
              </a:tblGrid>
              <a:tr h="785564">
                <a:tc>
                  <a:txBody>
                    <a:bodyPr/>
                    <a:lstStyle/>
                    <a:p>
                      <a:pPr marL="0" marR="0" algn="ctr" fontAlgn="ctr">
                        <a:lnSpc>
                          <a:spcPct val="107000"/>
                        </a:lnSpc>
                        <a:spcBef>
                          <a:spcPts val="0"/>
                        </a:spcBef>
                        <a:spcAft>
                          <a:spcPts val="0"/>
                        </a:spcAft>
                      </a:pPr>
                      <a:r>
                        <a:rPr lang="en-US" sz="1600" b="1" i="0" u="none" strike="noStrike" dirty="0">
                          <a:solidFill>
                            <a:srgbClr val="FFFFFF"/>
                          </a:solidFill>
                          <a:effectLst/>
                          <a:latin typeface="+mj-lt"/>
                          <a:ea typeface="Times New Roman" panose="02020603050405020304" pitchFamily="18" charset="0"/>
                          <a:cs typeface="Arial" panose="020B0604020202020204" pitchFamily="34" charset="0"/>
                        </a:rPr>
                        <a:t>ESS Direct Support and Review </a:t>
                      </a:r>
                      <a:endParaRPr lang="en-US" sz="1600" b="0" i="0" u="none" strike="noStrike" dirty="0">
                        <a:effectLst/>
                        <a:latin typeface="+mj-lt"/>
                      </a:endParaRPr>
                    </a:p>
                  </a:txBody>
                  <a:tcPr marL="95345" marR="95345" marT="132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42F"/>
                    </a:solidFill>
                  </a:tcPr>
                </a:tc>
                <a:extLst>
                  <a:ext uri="{0D108BD9-81ED-4DB2-BD59-A6C34878D82A}">
                    <a16:rowId xmlns:a16="http://schemas.microsoft.com/office/drawing/2014/main" val="303374941"/>
                  </a:ext>
                </a:extLst>
              </a:tr>
              <a:tr h="679999">
                <a:tc>
                  <a:txBody>
                    <a:bodyPr/>
                    <a:lstStyle/>
                    <a:p>
                      <a:pPr marL="0" marR="0" lvl="0" indent="0" algn="l" defTabSz="914377" rtl="0" eaLnBrk="1" fontAlgn="t" latinLnBrk="0" hangingPunct="1">
                        <a:lnSpc>
                          <a:spcPct val="107000"/>
                        </a:lnSpc>
                        <a:spcBef>
                          <a:spcPts val="0"/>
                        </a:spcBef>
                        <a:spcAft>
                          <a:spcPts val="0"/>
                        </a:spcAft>
                        <a:buClrTx/>
                        <a:buSzTx/>
                        <a:buFontTx/>
                        <a:buNone/>
                        <a:tabLst/>
                        <a:defRPr/>
                      </a:pPr>
                      <a:r>
                        <a:rPr lang="en-US"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Add on for EdOptions Academy students already enrolled in program.  </a:t>
                      </a:r>
                    </a:p>
                    <a:p>
                      <a:pPr marL="0" marR="0" algn="l" fontAlgn="t">
                        <a:lnSpc>
                          <a:spcPct val="107000"/>
                        </a:lnSpc>
                        <a:spcBef>
                          <a:spcPts val="0"/>
                        </a:spcBef>
                        <a:spcAft>
                          <a:spcPts val="0"/>
                        </a:spcAft>
                      </a:pPr>
                      <a:endPar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95345" marR="95345" marT="13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504693"/>
                  </a:ext>
                </a:extLst>
              </a:tr>
              <a:tr h="797070">
                <a:tc>
                  <a:txBody>
                    <a:bodyPr/>
                    <a:lstStyle/>
                    <a:p>
                      <a:pPr marL="0" marR="0" lvl="0" indent="0" algn="l" defTabSz="914377" rtl="0" eaLnBrk="1" fontAlgn="t" latinLnBrk="0" hangingPunct="1">
                        <a:lnSpc>
                          <a:spcPct val="107000"/>
                        </a:lnSpc>
                        <a:spcBef>
                          <a:spcPts val="0"/>
                        </a:spcBef>
                        <a:spcAft>
                          <a:spcPts val="0"/>
                        </a:spcAft>
                        <a:buClrTx/>
                        <a:buSzTx/>
                        <a:buFontTx/>
                        <a:buNone/>
                        <a:tabLst/>
                        <a:defRPr/>
                      </a:pPr>
                      <a:r>
                        <a:rPr lang="en-US"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Works with General Education EOA Teachers to support student learning, Implement IEP Accommodations/Modifications and review IEP Goals</a:t>
                      </a:r>
                    </a:p>
                  </a:txBody>
                  <a:tcPr marL="95345" marR="95345" marT="13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8196875"/>
                  </a:ext>
                </a:extLst>
              </a:tr>
              <a:tr h="470037">
                <a:tc>
                  <a:txBody>
                    <a:bodyPr/>
                    <a:lstStyle/>
                    <a:p>
                      <a:pPr marL="0" marR="0" lvl="0" indent="0" algn="l" defTabSz="914377" rtl="0" eaLnBrk="1" fontAlgn="t" latinLnBrk="0" hangingPunct="1">
                        <a:lnSpc>
                          <a:spcPct val="107000"/>
                        </a:lnSpc>
                        <a:spcBef>
                          <a:spcPts val="0"/>
                        </a:spcBef>
                        <a:spcAft>
                          <a:spcPts val="0"/>
                        </a:spcAft>
                        <a:buClrTx/>
                        <a:buSzTx/>
                        <a:buFontTx/>
                        <a:buNone/>
                        <a:tabLst/>
                        <a:defRPr/>
                      </a:pPr>
                      <a:r>
                        <a:rPr lang="en-US"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Provides Monthly Progress Repots + IEP Goal Specific data</a:t>
                      </a:r>
                    </a:p>
                  </a:txBody>
                  <a:tcPr marL="95345" marR="95345" marT="13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331915"/>
                  </a:ext>
                </a:extLst>
              </a:tr>
              <a:tr h="412405">
                <a:tc>
                  <a:txBody>
                    <a:bodyPr/>
                    <a:lstStyle/>
                    <a:p>
                      <a:pPr marL="0" marR="0" algn="l" fontAlgn="t">
                        <a:lnSpc>
                          <a:spcPct val="107000"/>
                        </a:lnSpc>
                        <a:spcBef>
                          <a:spcPts val="0"/>
                        </a:spcBef>
                        <a:spcAft>
                          <a:spcPts val="0"/>
                        </a:spcAft>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Exact Path Diagnostic &amp; learning paths to scale interventions K–12 in math, reading, &amp; ELA </a:t>
                      </a:r>
                    </a:p>
                  </a:txBody>
                  <a:tcPr marL="95345" marR="95345" marT="13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8234182"/>
                  </a:ext>
                </a:extLst>
              </a:tr>
              <a:tr h="1241980">
                <a:tc>
                  <a:txBody>
                    <a:bodyPr/>
                    <a:lstStyle/>
                    <a:p>
                      <a:pPr marL="0" marR="0" algn="l" fontAlgn="t">
                        <a:lnSpc>
                          <a:spcPct val="107000"/>
                        </a:lnSpc>
                        <a:spcBef>
                          <a:spcPts val="0"/>
                        </a:spcBef>
                        <a:spcAft>
                          <a:spcPts val="0"/>
                        </a:spcAft>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Additional support may include</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Supplemental Videos</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Sentence Starters</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Graphic Organizers</a:t>
                      </a:r>
                    </a:p>
                    <a:p>
                      <a:pPr marL="804672" marR="0" lvl="1" indent="-347472" algn="l" fontAlgn="t">
                        <a:lnSpc>
                          <a:spcPct val="107000"/>
                        </a:lnSpc>
                        <a:spcBef>
                          <a:spcPts val="0"/>
                        </a:spcBef>
                        <a:spcAft>
                          <a:spcPts val="0"/>
                        </a:spcAft>
                        <a:buFont typeface="Arial" panose="020B0604020202020204" pitchFamily="34" charset="0"/>
                        <a:buChar cha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Study Guides for Unit Tests</a:t>
                      </a:r>
                    </a:p>
                  </a:txBody>
                  <a:tcPr marL="95345" marR="95345" marT="13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509567"/>
                  </a:ext>
                </a:extLst>
              </a:tr>
              <a:tr h="940503">
                <a:tc>
                  <a:txBody>
                    <a:bodyPr/>
                    <a:lstStyle/>
                    <a:p>
                      <a:pPr marL="0" marR="0" lvl="0" indent="0" algn="l" defTabSz="914377" rtl="0" eaLnBrk="1" fontAlgn="t" latinLnBrk="0" hangingPunct="1">
                        <a:lnSpc>
                          <a:spcPct val="107000"/>
                        </a:lnSpc>
                        <a:spcBef>
                          <a:spcPts val="0"/>
                        </a:spcBef>
                        <a:spcAft>
                          <a:spcPts val="0"/>
                        </a:spcAft>
                        <a:buClrTx/>
                        <a:buSzTx/>
                        <a:buFontTx/>
                        <a:buNone/>
                        <a:tabLst/>
                        <a:defRPr/>
                      </a:pPr>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Includes 30 minutes per week per student of one-on-one support focusing on executive functioning, language arts, and math skills. Additional time may be purchased as per IEP needs </a:t>
                      </a:r>
                    </a:p>
                  </a:txBody>
                  <a:tcPr marL="95345" marR="95345" marT="13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012696"/>
                  </a:ext>
                </a:extLst>
              </a:tr>
            </a:tbl>
          </a:graphicData>
        </a:graphic>
      </p:graphicFrame>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A851A03-52CD-0AE1-DF37-9BC80BC86171}"/>
                  </a:ext>
                </a:extLst>
              </p14:cNvPr>
              <p14:cNvContentPartPr/>
              <p14:nvPr/>
            </p14:nvContentPartPr>
            <p14:xfrm>
              <a:off x="1411720" y="650320"/>
              <a:ext cx="360" cy="360"/>
            </p14:xfrm>
          </p:contentPart>
        </mc:Choice>
        <mc:Fallback xmlns="">
          <p:pic>
            <p:nvPicPr>
              <p:cNvPr id="10" name="Ink 9">
                <a:extLst>
                  <a:ext uri="{FF2B5EF4-FFF2-40B4-BE49-F238E27FC236}">
                    <a16:creationId xmlns:a16="http://schemas.microsoft.com/office/drawing/2014/main" id="{4A851A03-52CD-0AE1-DF37-9BC80BC86171}"/>
                  </a:ext>
                </a:extLst>
              </p:cNvPr>
              <p:cNvPicPr/>
              <p:nvPr/>
            </p:nvPicPr>
            <p:blipFill>
              <a:blip r:embed="rId4"/>
              <a:stretch>
                <a:fillRect/>
              </a:stretch>
            </p:blipFill>
            <p:spPr>
              <a:xfrm>
                <a:off x="1405600" y="6442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46CE027C-4923-2FF3-9E53-310F19327B95}"/>
                  </a:ext>
                </a:extLst>
              </p14:cNvPr>
              <p14:cNvContentPartPr/>
              <p14:nvPr/>
            </p14:nvContentPartPr>
            <p14:xfrm>
              <a:off x="1391560" y="812680"/>
              <a:ext cx="360" cy="360"/>
            </p14:xfrm>
          </p:contentPart>
        </mc:Choice>
        <mc:Fallback xmlns="">
          <p:pic>
            <p:nvPicPr>
              <p:cNvPr id="11" name="Ink 10">
                <a:extLst>
                  <a:ext uri="{FF2B5EF4-FFF2-40B4-BE49-F238E27FC236}">
                    <a16:creationId xmlns:a16="http://schemas.microsoft.com/office/drawing/2014/main" id="{46CE027C-4923-2FF3-9E53-310F19327B95}"/>
                  </a:ext>
                </a:extLst>
              </p:cNvPr>
              <p:cNvPicPr/>
              <p:nvPr/>
            </p:nvPicPr>
            <p:blipFill>
              <a:blip r:embed="rId4"/>
              <a:stretch>
                <a:fillRect/>
              </a:stretch>
            </p:blipFill>
            <p:spPr>
              <a:xfrm>
                <a:off x="1385440" y="8065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46E4927F-0F5C-4D9F-E131-830F2FA55CBD}"/>
                  </a:ext>
                </a:extLst>
              </p14:cNvPr>
              <p14:cNvContentPartPr/>
              <p14:nvPr/>
            </p14:nvContentPartPr>
            <p14:xfrm>
              <a:off x="-365600" y="1757320"/>
              <a:ext cx="360" cy="360"/>
            </p14:xfrm>
          </p:contentPart>
        </mc:Choice>
        <mc:Fallback xmlns="">
          <p:pic>
            <p:nvPicPr>
              <p:cNvPr id="12" name="Ink 11">
                <a:extLst>
                  <a:ext uri="{FF2B5EF4-FFF2-40B4-BE49-F238E27FC236}">
                    <a16:creationId xmlns:a16="http://schemas.microsoft.com/office/drawing/2014/main" id="{46E4927F-0F5C-4D9F-E131-830F2FA55CBD}"/>
                  </a:ext>
                </a:extLst>
              </p:cNvPr>
              <p:cNvPicPr/>
              <p:nvPr/>
            </p:nvPicPr>
            <p:blipFill>
              <a:blip r:embed="rId4"/>
              <a:stretch>
                <a:fillRect/>
              </a:stretch>
            </p:blipFill>
            <p:spPr>
              <a:xfrm>
                <a:off x="-371720" y="17512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160CA248-C942-65E9-EB14-6FB80E4136CE}"/>
                  </a:ext>
                </a:extLst>
              </p14:cNvPr>
              <p14:cNvContentPartPr/>
              <p14:nvPr/>
            </p14:nvContentPartPr>
            <p14:xfrm>
              <a:off x="12964120" y="721240"/>
              <a:ext cx="360" cy="360"/>
            </p14:xfrm>
          </p:contentPart>
        </mc:Choice>
        <mc:Fallback xmlns="">
          <p:pic>
            <p:nvPicPr>
              <p:cNvPr id="13" name="Ink 12">
                <a:extLst>
                  <a:ext uri="{FF2B5EF4-FFF2-40B4-BE49-F238E27FC236}">
                    <a16:creationId xmlns:a16="http://schemas.microsoft.com/office/drawing/2014/main" id="{160CA248-C942-65E9-EB14-6FB80E4136CE}"/>
                  </a:ext>
                </a:extLst>
              </p:cNvPr>
              <p:cNvPicPr/>
              <p:nvPr/>
            </p:nvPicPr>
            <p:blipFill>
              <a:blip r:embed="rId4"/>
              <a:stretch>
                <a:fillRect/>
              </a:stretch>
            </p:blipFill>
            <p:spPr>
              <a:xfrm>
                <a:off x="12958000" y="7151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0D5392A7-F998-97CE-EA66-3CBA041E9F40}"/>
                  </a:ext>
                </a:extLst>
              </p14:cNvPr>
              <p14:cNvContentPartPr/>
              <p14:nvPr/>
            </p14:nvContentPartPr>
            <p14:xfrm>
              <a:off x="1513600" y="355680"/>
              <a:ext cx="360" cy="360"/>
            </p14:xfrm>
          </p:contentPart>
        </mc:Choice>
        <mc:Fallback xmlns="">
          <p:pic>
            <p:nvPicPr>
              <p:cNvPr id="14" name="Ink 13">
                <a:extLst>
                  <a:ext uri="{FF2B5EF4-FFF2-40B4-BE49-F238E27FC236}">
                    <a16:creationId xmlns:a16="http://schemas.microsoft.com/office/drawing/2014/main" id="{0D5392A7-F998-97CE-EA66-3CBA041E9F40}"/>
                  </a:ext>
                </a:extLst>
              </p:cNvPr>
              <p:cNvPicPr/>
              <p:nvPr/>
            </p:nvPicPr>
            <p:blipFill>
              <a:blip r:embed="rId4"/>
              <a:stretch>
                <a:fillRect/>
              </a:stretch>
            </p:blipFill>
            <p:spPr>
              <a:xfrm>
                <a:off x="1507480" y="3495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39FCD4E5-8CC2-0164-4E2B-4CBE445FDEB5}"/>
                  </a:ext>
                </a:extLst>
              </p14:cNvPr>
              <p14:cNvContentPartPr/>
              <p14:nvPr/>
            </p14:nvContentPartPr>
            <p14:xfrm>
              <a:off x="843280" y="304560"/>
              <a:ext cx="360" cy="360"/>
            </p14:xfrm>
          </p:contentPart>
        </mc:Choice>
        <mc:Fallback xmlns="">
          <p:pic>
            <p:nvPicPr>
              <p:cNvPr id="15" name="Ink 14">
                <a:extLst>
                  <a:ext uri="{FF2B5EF4-FFF2-40B4-BE49-F238E27FC236}">
                    <a16:creationId xmlns:a16="http://schemas.microsoft.com/office/drawing/2014/main" id="{39FCD4E5-8CC2-0164-4E2B-4CBE445FDEB5}"/>
                  </a:ext>
                </a:extLst>
              </p:cNvPr>
              <p:cNvPicPr/>
              <p:nvPr/>
            </p:nvPicPr>
            <p:blipFill>
              <a:blip r:embed="rId4"/>
              <a:stretch>
                <a:fillRect/>
              </a:stretch>
            </p:blipFill>
            <p:spPr>
              <a:xfrm>
                <a:off x="837160" y="298440"/>
                <a:ext cx="12600" cy="12600"/>
              </a:xfrm>
              <a:prstGeom prst="rect">
                <a:avLst/>
              </a:prstGeom>
            </p:spPr>
          </p:pic>
        </mc:Fallback>
      </mc:AlternateContent>
    </p:spTree>
    <p:extLst>
      <p:ext uri="{BB962C8B-B14F-4D97-AF65-F5344CB8AC3E}">
        <p14:creationId xmlns:p14="http://schemas.microsoft.com/office/powerpoint/2010/main" val="1191188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Autofit/>
          </a:bodyPr>
          <a:lstStyle/>
          <a:p>
            <a:pPr>
              <a:lnSpc>
                <a:spcPct val="100000"/>
              </a:lnSpc>
            </a:pPr>
            <a:r>
              <a:rPr lang="en-US" sz="4000" b="1" dirty="0">
                <a:solidFill>
                  <a:srgbClr val="0070C0"/>
                </a:solidFill>
                <a:latin typeface="Arial"/>
                <a:cs typeface="Arial"/>
              </a:rPr>
              <a:t>EdOptions Academy Instructional Services </a:t>
            </a:r>
          </a:p>
        </p:txBody>
      </p:sp>
      <p:grpSp>
        <p:nvGrpSpPr>
          <p:cNvPr id="13" name="Group 12"/>
          <p:cNvGrpSpPr/>
          <p:nvPr/>
        </p:nvGrpSpPr>
        <p:grpSpPr>
          <a:xfrm>
            <a:off x="179235" y="4922001"/>
            <a:ext cx="2447772" cy="1374750"/>
            <a:chOff x="4299097" y="4803677"/>
            <a:chExt cx="2447772" cy="1374752"/>
          </a:xfrm>
        </p:grpSpPr>
        <p:sp>
          <p:nvSpPr>
            <p:cNvPr id="16" name="TextBox 15"/>
            <p:cNvSpPr txBox="1"/>
            <p:nvPr/>
          </p:nvSpPr>
          <p:spPr>
            <a:xfrm>
              <a:off x="4299097" y="4803677"/>
              <a:ext cx="2447772" cy="523221"/>
            </a:xfrm>
            <a:prstGeom prst="rect">
              <a:avLst/>
            </a:prstGeom>
            <a:noFill/>
          </p:spPr>
          <p:txBody>
            <a:bodyPr wrap="square" rtlCol="0">
              <a:spAutoFit/>
            </a:bodyPr>
            <a:lstStyle/>
            <a:p>
              <a:pPr algn="ctr" defTabSz="914377">
                <a:defRPr/>
              </a:pPr>
              <a:r>
                <a:rPr lang="en-US" sz="1400" b="1" dirty="0">
                  <a:solidFill>
                    <a:srgbClr val="000000"/>
                  </a:solidFill>
                  <a:latin typeface="Arial"/>
                </a:rPr>
                <a:t>Grading Assistant Services </a:t>
              </a:r>
            </a:p>
          </p:txBody>
        </p:sp>
        <p:sp>
          <p:nvSpPr>
            <p:cNvPr id="32" name="TextBox 31"/>
            <p:cNvSpPr txBox="1"/>
            <p:nvPr/>
          </p:nvSpPr>
          <p:spPr>
            <a:xfrm>
              <a:off x="4299097" y="5347431"/>
              <a:ext cx="2410127" cy="830998"/>
            </a:xfrm>
            <a:prstGeom prst="rect">
              <a:avLst/>
            </a:prstGeom>
            <a:noFill/>
          </p:spPr>
          <p:txBody>
            <a:bodyPr wrap="square" rtlCol="0">
              <a:spAutoFit/>
            </a:bodyPr>
            <a:lstStyle/>
            <a:p>
              <a:pPr algn="ctr" defTabSz="914377">
                <a:defRPr/>
              </a:pPr>
              <a:r>
                <a:rPr lang="en-US" sz="1200" dirty="0">
                  <a:solidFill>
                    <a:srgbClr val="000000"/>
                  </a:solidFill>
                  <a:latin typeface="Arial"/>
                </a:rPr>
                <a:t>Qualified grading assistants to help grade students work in Calvert Learning or Courseware in 48 hours.</a:t>
              </a:r>
            </a:p>
          </p:txBody>
        </p:sp>
      </p:grpSp>
      <p:sp>
        <p:nvSpPr>
          <p:cNvPr id="78" name="TextBox 77"/>
          <p:cNvSpPr txBox="1"/>
          <p:nvPr/>
        </p:nvSpPr>
        <p:spPr>
          <a:xfrm>
            <a:off x="8643795" y="-124275"/>
            <a:ext cx="3181351" cy="923330"/>
          </a:xfrm>
          <a:prstGeom prst="rect">
            <a:avLst/>
          </a:prstGeom>
          <a:noFill/>
        </p:spPr>
        <p:txBody>
          <a:bodyPr wrap="square" rtlCol="0">
            <a:spAutoFit/>
          </a:bodyPr>
          <a:lstStyle/>
          <a:p>
            <a:pPr defTabSz="914377">
              <a:defRPr/>
            </a:pPr>
            <a:endParaRPr lang="en-US" sz="5400">
              <a:solidFill>
                <a:srgbClr val="C00000"/>
              </a:solidFill>
              <a:latin typeface="Arial"/>
            </a:endParaRPr>
          </a:p>
        </p:txBody>
      </p:sp>
      <p:grpSp>
        <p:nvGrpSpPr>
          <p:cNvPr id="42" name="Group 41">
            <a:extLst>
              <a:ext uri="{FF2B5EF4-FFF2-40B4-BE49-F238E27FC236}">
                <a16:creationId xmlns:a16="http://schemas.microsoft.com/office/drawing/2014/main" id="{573CD6A5-A2BF-4D1F-A6B4-0B1D8F8E018F}"/>
              </a:ext>
            </a:extLst>
          </p:cNvPr>
          <p:cNvGrpSpPr/>
          <p:nvPr/>
        </p:nvGrpSpPr>
        <p:grpSpPr>
          <a:xfrm>
            <a:off x="2647962" y="907793"/>
            <a:ext cx="2447773" cy="2404417"/>
            <a:chOff x="841453" y="3623612"/>
            <a:chExt cx="2378930" cy="2338588"/>
          </a:xfrm>
        </p:grpSpPr>
        <p:grpSp>
          <p:nvGrpSpPr>
            <p:cNvPr id="43" name="Group 42">
              <a:extLst>
                <a:ext uri="{FF2B5EF4-FFF2-40B4-BE49-F238E27FC236}">
                  <a16:creationId xmlns:a16="http://schemas.microsoft.com/office/drawing/2014/main" id="{843B817D-E8E5-43C2-90FA-F5B37A189A15}"/>
                </a:ext>
              </a:extLst>
            </p:cNvPr>
            <p:cNvGrpSpPr/>
            <p:nvPr/>
          </p:nvGrpSpPr>
          <p:grpSpPr>
            <a:xfrm>
              <a:off x="841453" y="4980060"/>
              <a:ext cx="2378930" cy="982140"/>
              <a:chOff x="7724249" y="2423749"/>
              <a:chExt cx="2378930" cy="982140"/>
            </a:xfrm>
          </p:grpSpPr>
          <p:sp>
            <p:nvSpPr>
              <p:cNvPr id="45" name="TextBox 44">
                <a:extLst>
                  <a:ext uri="{FF2B5EF4-FFF2-40B4-BE49-F238E27FC236}">
                    <a16:creationId xmlns:a16="http://schemas.microsoft.com/office/drawing/2014/main" id="{489D050F-6DB4-4878-96D4-CDFE39080664}"/>
                  </a:ext>
                </a:extLst>
              </p:cNvPr>
              <p:cNvSpPr txBox="1"/>
              <p:nvPr/>
            </p:nvSpPr>
            <p:spPr>
              <a:xfrm>
                <a:off x="7861399" y="2423749"/>
                <a:ext cx="2091190" cy="329285"/>
              </a:xfrm>
              <a:prstGeom prst="rect">
                <a:avLst/>
              </a:prstGeom>
              <a:noFill/>
            </p:spPr>
            <p:txBody>
              <a:bodyPr wrap="square" lIns="121920" tIns="60960" rIns="121920" bIns="60960" rtlCol="0" anchor="t">
                <a:spAutoFit/>
              </a:bodyPr>
              <a:lstStyle/>
              <a:p>
                <a:pPr algn="ctr" defTabSz="914377">
                  <a:defRPr/>
                </a:pPr>
                <a:r>
                  <a:rPr lang="en-US" sz="1400" b="1" dirty="0">
                    <a:solidFill>
                      <a:srgbClr val="000000"/>
                    </a:solidFill>
                    <a:latin typeface="Arial"/>
                  </a:rPr>
                  <a:t>Ed Options Academy</a:t>
                </a:r>
                <a:endParaRPr lang="en-US" sz="1400" b="1" dirty="0">
                  <a:solidFill>
                    <a:srgbClr val="000000"/>
                  </a:solidFill>
                  <a:latin typeface="Arial"/>
                  <a:cs typeface="Arial"/>
                </a:endParaRPr>
              </a:p>
            </p:txBody>
          </p:sp>
          <p:sp>
            <p:nvSpPr>
              <p:cNvPr id="46" name="TextBox 45">
                <a:extLst>
                  <a:ext uri="{FF2B5EF4-FFF2-40B4-BE49-F238E27FC236}">
                    <a16:creationId xmlns:a16="http://schemas.microsoft.com/office/drawing/2014/main" id="{35867D55-E121-465C-B2C8-A530D3359B27}"/>
                  </a:ext>
                </a:extLst>
              </p:cNvPr>
              <p:cNvSpPr txBox="1"/>
              <p:nvPr/>
            </p:nvSpPr>
            <p:spPr>
              <a:xfrm>
                <a:off x="7724249" y="2777253"/>
                <a:ext cx="2378930" cy="628636"/>
              </a:xfrm>
              <a:prstGeom prst="rect">
                <a:avLst/>
              </a:prstGeom>
              <a:noFill/>
            </p:spPr>
            <p:txBody>
              <a:bodyPr wrap="square" rtlCol="0">
                <a:spAutoFit/>
              </a:bodyPr>
              <a:lstStyle/>
              <a:p>
                <a:pPr lvl="0" algn="ctr">
                  <a:defRPr/>
                </a:pPr>
                <a:r>
                  <a:rPr lang="en-US" sz="1200" dirty="0">
                    <a:solidFill>
                      <a:srgbClr val="000000"/>
                    </a:solidFill>
                    <a:latin typeface="Arial"/>
                  </a:rPr>
                  <a:t>K-12 Online courses paired with State Certified Teacher to deliver effective virtual programs.</a:t>
                </a:r>
              </a:p>
            </p:txBody>
          </p:sp>
        </p:grpSp>
        <p:pic>
          <p:nvPicPr>
            <p:cNvPr id="44" name="Picture 43">
              <a:extLst>
                <a:ext uri="{FF2B5EF4-FFF2-40B4-BE49-F238E27FC236}">
                  <a16:creationId xmlns:a16="http://schemas.microsoft.com/office/drawing/2014/main" id="{96113FE4-3B39-44E8-9E3C-83BF530305DE}"/>
                </a:ext>
              </a:extLst>
            </p:cNvPr>
            <p:cNvPicPr>
              <a:picLocks noChangeAspect="1"/>
            </p:cNvPicPr>
            <p:nvPr/>
          </p:nvPicPr>
          <p:blipFill rotWithShape="1">
            <a:blip r:embed="rId3">
              <a:extLst>
                <a:ext uri="{28A0092B-C50C-407E-A947-70E740481C1C}">
                  <a14:useLocalDpi xmlns:a14="http://schemas.microsoft.com/office/drawing/2010/main" val="0"/>
                </a:ext>
              </a:extLst>
            </a:blip>
            <a:srcRect l="67163" t="4535" r="8147" b="73914"/>
            <a:stretch/>
          </p:blipFill>
          <p:spPr>
            <a:xfrm>
              <a:off x="1312178" y="3623612"/>
              <a:ext cx="1178365" cy="1302008"/>
            </a:xfrm>
            <a:prstGeom prst="rect">
              <a:avLst/>
            </a:prstGeom>
          </p:spPr>
        </p:pic>
      </p:grpSp>
      <p:grpSp>
        <p:nvGrpSpPr>
          <p:cNvPr id="8" name="Group 7">
            <a:extLst>
              <a:ext uri="{FF2B5EF4-FFF2-40B4-BE49-F238E27FC236}">
                <a16:creationId xmlns:a16="http://schemas.microsoft.com/office/drawing/2014/main" id="{84735B52-5C27-4E2C-9C9E-1A12CF34D532}"/>
              </a:ext>
            </a:extLst>
          </p:cNvPr>
          <p:cNvGrpSpPr/>
          <p:nvPr/>
        </p:nvGrpSpPr>
        <p:grpSpPr>
          <a:xfrm>
            <a:off x="9630404" y="2338089"/>
            <a:ext cx="2181569" cy="1384996"/>
            <a:chOff x="7319995" y="3691672"/>
            <a:chExt cx="1716446" cy="1077993"/>
          </a:xfrm>
        </p:grpSpPr>
        <p:sp>
          <p:nvSpPr>
            <p:cNvPr id="58" name="TextBox 57">
              <a:extLst>
                <a:ext uri="{FF2B5EF4-FFF2-40B4-BE49-F238E27FC236}">
                  <a16:creationId xmlns:a16="http://schemas.microsoft.com/office/drawing/2014/main" id="{4C813835-4E70-4A76-AB2B-28D49B1C8353}"/>
                </a:ext>
              </a:extLst>
            </p:cNvPr>
            <p:cNvSpPr txBox="1"/>
            <p:nvPr/>
          </p:nvSpPr>
          <p:spPr>
            <a:xfrm>
              <a:off x="7365672" y="3979138"/>
              <a:ext cx="1514434" cy="790527"/>
            </a:xfrm>
            <a:prstGeom prst="rect">
              <a:avLst/>
            </a:prstGeom>
            <a:noFill/>
          </p:spPr>
          <p:txBody>
            <a:bodyPr wrap="square" rtlCol="0">
              <a:spAutoFit/>
            </a:bodyPr>
            <a:lstStyle/>
            <a:p>
              <a:pPr algn="ctr" defTabSz="914377">
                <a:defRPr/>
              </a:pPr>
              <a:r>
                <a:rPr lang="en-US" sz="1200" dirty="0">
                  <a:solidFill>
                    <a:srgbClr val="000000"/>
                  </a:solidFill>
                  <a:latin typeface="Arial"/>
                </a:rPr>
                <a:t>High Dosage Tutoring – 6 week consecutive, pre-scheduled time, for groups up to 8 students each. </a:t>
              </a:r>
            </a:p>
          </p:txBody>
        </p:sp>
        <p:sp>
          <p:nvSpPr>
            <p:cNvPr id="59" name="TextBox 58">
              <a:extLst>
                <a:ext uri="{FF2B5EF4-FFF2-40B4-BE49-F238E27FC236}">
                  <a16:creationId xmlns:a16="http://schemas.microsoft.com/office/drawing/2014/main" id="{77E287E3-1305-41C5-9A4A-7C0C8FBF62DC}"/>
                </a:ext>
              </a:extLst>
            </p:cNvPr>
            <p:cNvSpPr txBox="1"/>
            <p:nvPr/>
          </p:nvSpPr>
          <p:spPr>
            <a:xfrm>
              <a:off x="7319995" y="3691672"/>
              <a:ext cx="1716446" cy="239554"/>
            </a:xfrm>
            <a:prstGeom prst="rect">
              <a:avLst/>
            </a:prstGeom>
            <a:noFill/>
          </p:spPr>
          <p:txBody>
            <a:bodyPr wrap="square" rtlCol="0">
              <a:spAutoFit/>
            </a:bodyPr>
            <a:lstStyle/>
            <a:p>
              <a:pPr algn="ctr" defTabSz="914377">
                <a:defRPr/>
              </a:pPr>
              <a:r>
                <a:rPr lang="en-US" sz="1400" b="1" dirty="0">
                  <a:solidFill>
                    <a:srgbClr val="000000"/>
                  </a:solidFill>
                  <a:latin typeface="Arial"/>
                </a:rPr>
                <a:t>High Impact Tutoring</a:t>
              </a:r>
            </a:p>
          </p:txBody>
        </p:sp>
      </p:grpSp>
      <p:grpSp>
        <p:nvGrpSpPr>
          <p:cNvPr id="5" name="Group 4">
            <a:extLst>
              <a:ext uri="{FF2B5EF4-FFF2-40B4-BE49-F238E27FC236}">
                <a16:creationId xmlns:a16="http://schemas.microsoft.com/office/drawing/2014/main" id="{B0AEE72B-ED62-43AF-82C8-7DBE3D5109C9}"/>
              </a:ext>
            </a:extLst>
          </p:cNvPr>
          <p:cNvGrpSpPr/>
          <p:nvPr/>
        </p:nvGrpSpPr>
        <p:grpSpPr>
          <a:xfrm>
            <a:off x="2503993" y="5061507"/>
            <a:ext cx="2609095" cy="1236902"/>
            <a:chOff x="7060500" y="1570425"/>
            <a:chExt cx="1956821" cy="927676"/>
          </a:xfrm>
        </p:grpSpPr>
        <p:sp>
          <p:nvSpPr>
            <p:cNvPr id="60" name="TextBox 59">
              <a:extLst>
                <a:ext uri="{FF2B5EF4-FFF2-40B4-BE49-F238E27FC236}">
                  <a16:creationId xmlns:a16="http://schemas.microsoft.com/office/drawing/2014/main" id="{4BF583BD-33D8-4875-8FA0-5B7FE233622B}"/>
                </a:ext>
              </a:extLst>
            </p:cNvPr>
            <p:cNvSpPr txBox="1"/>
            <p:nvPr/>
          </p:nvSpPr>
          <p:spPr>
            <a:xfrm>
              <a:off x="7060500" y="1570425"/>
              <a:ext cx="1956821" cy="230833"/>
            </a:xfrm>
            <a:prstGeom prst="rect">
              <a:avLst/>
            </a:prstGeom>
            <a:noFill/>
          </p:spPr>
          <p:txBody>
            <a:bodyPr wrap="square" rtlCol="0">
              <a:spAutoFit/>
            </a:bodyPr>
            <a:lstStyle/>
            <a:p>
              <a:pPr algn="ctr" defTabSz="914377">
                <a:defRPr/>
              </a:pPr>
              <a:r>
                <a:rPr lang="en-US" sz="1400" b="1" dirty="0">
                  <a:solidFill>
                    <a:srgbClr val="000000"/>
                  </a:solidFill>
                  <a:latin typeface="Arial"/>
                </a:rPr>
                <a:t>Special Education Services</a:t>
              </a:r>
            </a:p>
          </p:txBody>
        </p:sp>
        <p:sp>
          <p:nvSpPr>
            <p:cNvPr id="61" name="TextBox 60">
              <a:extLst>
                <a:ext uri="{FF2B5EF4-FFF2-40B4-BE49-F238E27FC236}">
                  <a16:creationId xmlns:a16="http://schemas.microsoft.com/office/drawing/2014/main" id="{E0D738FA-C2F9-4E7D-8D64-0674753C95DE}"/>
                </a:ext>
              </a:extLst>
            </p:cNvPr>
            <p:cNvSpPr txBox="1"/>
            <p:nvPr/>
          </p:nvSpPr>
          <p:spPr>
            <a:xfrm>
              <a:off x="7139438" y="1874853"/>
              <a:ext cx="1670432" cy="623248"/>
            </a:xfrm>
            <a:prstGeom prst="rect">
              <a:avLst/>
            </a:prstGeom>
            <a:noFill/>
          </p:spPr>
          <p:txBody>
            <a:bodyPr wrap="square" rtlCol="0">
              <a:spAutoFit/>
            </a:bodyPr>
            <a:lstStyle/>
            <a:p>
              <a:pPr algn="ctr" defTabSz="914377">
                <a:defRPr/>
              </a:pPr>
              <a:r>
                <a:rPr lang="en-US" sz="1200" dirty="0">
                  <a:solidFill>
                    <a:srgbClr val="000000"/>
                  </a:solidFill>
                  <a:latin typeface="Arial"/>
                </a:rPr>
                <a:t>Provide different levels of services to school district to support Special Needs Students	</a:t>
              </a:r>
            </a:p>
          </p:txBody>
        </p:sp>
      </p:grpSp>
      <p:pic>
        <p:nvPicPr>
          <p:cNvPr id="10" name="Picture 85" descr="A close up of a sign&#10;&#10;Description generated with very high confidence">
            <a:extLst>
              <a:ext uri="{FF2B5EF4-FFF2-40B4-BE49-F238E27FC236}">
                <a16:creationId xmlns:a16="http://schemas.microsoft.com/office/drawing/2014/main" id="{6AEC306E-8E6E-4A7A-830A-8B5E34EFE3F0}"/>
              </a:ext>
            </a:extLst>
          </p:cNvPr>
          <p:cNvPicPr>
            <a:picLocks noChangeAspect="1"/>
          </p:cNvPicPr>
          <p:nvPr/>
        </p:nvPicPr>
        <p:blipFill>
          <a:blip r:embed="rId4"/>
          <a:stretch>
            <a:fillRect/>
          </a:stretch>
        </p:blipFill>
        <p:spPr>
          <a:xfrm>
            <a:off x="710769" y="976812"/>
            <a:ext cx="1257633" cy="1246307"/>
          </a:xfrm>
          <a:prstGeom prst="rect">
            <a:avLst/>
          </a:prstGeom>
        </p:spPr>
      </p:pic>
      <p:sp>
        <p:nvSpPr>
          <p:cNvPr id="11" name="TextBox 10">
            <a:extLst>
              <a:ext uri="{FF2B5EF4-FFF2-40B4-BE49-F238E27FC236}">
                <a16:creationId xmlns:a16="http://schemas.microsoft.com/office/drawing/2014/main" id="{82D87489-60B8-46E6-A2A0-815BD1B3CF25}"/>
              </a:ext>
            </a:extLst>
          </p:cNvPr>
          <p:cNvSpPr txBox="1"/>
          <p:nvPr/>
        </p:nvSpPr>
        <p:spPr>
          <a:xfrm>
            <a:off x="205676" y="2627344"/>
            <a:ext cx="2447773" cy="830997"/>
          </a:xfrm>
          <a:prstGeom prst="rect">
            <a:avLst/>
          </a:prstGeom>
          <a:noFill/>
        </p:spPr>
        <p:txBody>
          <a:bodyPr wrap="square" rtlCol="0">
            <a:spAutoFit/>
          </a:bodyPr>
          <a:lstStyle/>
          <a:p>
            <a:pPr algn="ctr" defTabSz="914377">
              <a:defRPr/>
            </a:pPr>
            <a:r>
              <a:rPr lang="en-US" sz="1200" dirty="0">
                <a:solidFill>
                  <a:srgbClr val="000000"/>
                </a:solidFill>
                <a:latin typeface="Arial"/>
              </a:rPr>
              <a:t>K-5 Project-based elementary digital curriculum to develop critical thinking skills in young learners.</a:t>
            </a:r>
          </a:p>
        </p:txBody>
      </p:sp>
      <p:sp>
        <p:nvSpPr>
          <p:cNvPr id="14" name="TextBox 13">
            <a:extLst>
              <a:ext uri="{FF2B5EF4-FFF2-40B4-BE49-F238E27FC236}">
                <a16:creationId xmlns:a16="http://schemas.microsoft.com/office/drawing/2014/main" id="{E48662D6-6A42-4FE9-AFC9-C7AEA866221B}"/>
              </a:ext>
            </a:extLst>
          </p:cNvPr>
          <p:cNvSpPr txBox="1"/>
          <p:nvPr/>
        </p:nvSpPr>
        <p:spPr>
          <a:xfrm>
            <a:off x="372245" y="2288813"/>
            <a:ext cx="1926847" cy="307777"/>
          </a:xfrm>
          <a:prstGeom prst="rect">
            <a:avLst/>
          </a:prstGeom>
          <a:noFill/>
        </p:spPr>
        <p:txBody>
          <a:bodyPr wrap="square" rtlCol="0">
            <a:spAutoFit/>
          </a:bodyPr>
          <a:lstStyle/>
          <a:p>
            <a:pPr algn="ctr" defTabSz="914377">
              <a:defRPr/>
            </a:pPr>
            <a:r>
              <a:rPr lang="en-US" sz="1400" b="1" dirty="0">
                <a:solidFill>
                  <a:srgbClr val="000000"/>
                </a:solidFill>
                <a:latin typeface="Arial"/>
              </a:rPr>
              <a:t>Calvert Learning</a:t>
            </a:r>
            <a:endParaRPr lang="en-US" sz="1000" dirty="0">
              <a:solidFill>
                <a:srgbClr val="000000"/>
              </a:solidFill>
              <a:latin typeface="Arial"/>
            </a:endParaRPr>
          </a:p>
        </p:txBody>
      </p:sp>
      <p:pic>
        <p:nvPicPr>
          <p:cNvPr id="52" name="Picture 51" descr="A picture containing diagram&#10;&#10;Description automatically generated">
            <a:extLst>
              <a:ext uri="{FF2B5EF4-FFF2-40B4-BE49-F238E27FC236}">
                <a16:creationId xmlns:a16="http://schemas.microsoft.com/office/drawing/2014/main" id="{848F1AFB-353B-43C3-8562-DFB1E3D43A1D}"/>
              </a:ext>
            </a:extLst>
          </p:cNvPr>
          <p:cNvPicPr>
            <a:picLocks noChangeAspect="1"/>
          </p:cNvPicPr>
          <p:nvPr/>
        </p:nvPicPr>
        <p:blipFill>
          <a:blip r:embed="rId5"/>
          <a:stretch>
            <a:fillRect/>
          </a:stretch>
        </p:blipFill>
        <p:spPr>
          <a:xfrm>
            <a:off x="8022405" y="4134601"/>
            <a:ext cx="838200" cy="787400"/>
          </a:xfrm>
          <a:prstGeom prst="rect">
            <a:avLst/>
          </a:prstGeom>
        </p:spPr>
      </p:pic>
      <p:sp>
        <p:nvSpPr>
          <p:cNvPr id="53" name="TextBox 52">
            <a:extLst>
              <a:ext uri="{FF2B5EF4-FFF2-40B4-BE49-F238E27FC236}">
                <a16:creationId xmlns:a16="http://schemas.microsoft.com/office/drawing/2014/main" id="{3781EA52-7031-4C45-8F66-57617C4FDDB3}"/>
              </a:ext>
            </a:extLst>
          </p:cNvPr>
          <p:cNvSpPr txBox="1"/>
          <p:nvPr/>
        </p:nvSpPr>
        <p:spPr>
          <a:xfrm>
            <a:off x="7350721" y="5140676"/>
            <a:ext cx="2181571" cy="307777"/>
          </a:xfrm>
          <a:prstGeom prst="rect">
            <a:avLst/>
          </a:prstGeom>
          <a:noFill/>
        </p:spPr>
        <p:txBody>
          <a:bodyPr wrap="square" rtlCol="0">
            <a:spAutoFit/>
          </a:bodyPr>
          <a:lstStyle/>
          <a:p>
            <a:pPr algn="ctr" defTabSz="914377">
              <a:defRPr/>
            </a:pPr>
            <a:r>
              <a:rPr lang="en-US" sz="1400" b="1" dirty="0">
                <a:solidFill>
                  <a:srgbClr val="000000"/>
                </a:solidFill>
                <a:latin typeface="Arial"/>
              </a:rPr>
              <a:t>Instructional Coaching </a:t>
            </a:r>
          </a:p>
        </p:txBody>
      </p:sp>
      <p:sp>
        <p:nvSpPr>
          <p:cNvPr id="54" name="TextBox 53">
            <a:extLst>
              <a:ext uri="{FF2B5EF4-FFF2-40B4-BE49-F238E27FC236}">
                <a16:creationId xmlns:a16="http://schemas.microsoft.com/office/drawing/2014/main" id="{9104A2DD-FAAF-41D8-9A2C-C78E80952590}"/>
              </a:ext>
            </a:extLst>
          </p:cNvPr>
          <p:cNvSpPr txBox="1"/>
          <p:nvPr/>
        </p:nvSpPr>
        <p:spPr>
          <a:xfrm>
            <a:off x="7326249" y="5505525"/>
            <a:ext cx="2230515" cy="461665"/>
          </a:xfrm>
          <a:prstGeom prst="rect">
            <a:avLst/>
          </a:prstGeom>
          <a:noFill/>
        </p:spPr>
        <p:txBody>
          <a:bodyPr wrap="square" rtlCol="0">
            <a:spAutoFit/>
          </a:bodyPr>
          <a:lstStyle/>
          <a:p>
            <a:pPr algn="ctr" defTabSz="914377">
              <a:defRPr/>
            </a:pPr>
            <a:r>
              <a:rPr lang="en-US" sz="1200" dirty="0">
                <a:solidFill>
                  <a:srgbClr val="000000"/>
                </a:solidFill>
                <a:latin typeface="Arial"/>
              </a:rPr>
              <a:t>Prepares your K-12 teacher to teach in a Virtual Classroom </a:t>
            </a:r>
          </a:p>
        </p:txBody>
      </p:sp>
      <p:pic>
        <p:nvPicPr>
          <p:cNvPr id="55" name="Picture 54" descr="A picture containing icon&#10;&#10;Description automatically generated">
            <a:extLst>
              <a:ext uri="{FF2B5EF4-FFF2-40B4-BE49-F238E27FC236}">
                <a16:creationId xmlns:a16="http://schemas.microsoft.com/office/drawing/2014/main" id="{079E5579-0623-4812-9951-D272773A18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9963" y="3998127"/>
            <a:ext cx="1219200" cy="795020"/>
          </a:xfrm>
          <a:prstGeom prst="rect">
            <a:avLst/>
          </a:prstGeom>
          <a:noFill/>
        </p:spPr>
      </p:pic>
      <p:pic>
        <p:nvPicPr>
          <p:cNvPr id="56" name="Picture 55" descr="Graphical user interface, website&#10;&#10;Description automatically generated">
            <a:extLst>
              <a:ext uri="{FF2B5EF4-FFF2-40B4-BE49-F238E27FC236}">
                <a16:creationId xmlns:a16="http://schemas.microsoft.com/office/drawing/2014/main" id="{0B553468-730D-4B84-998F-894B6BFF363E}"/>
              </a:ext>
            </a:extLst>
          </p:cNvPr>
          <p:cNvPicPr>
            <a:picLocks noChangeAspect="1"/>
          </p:cNvPicPr>
          <p:nvPr/>
        </p:nvPicPr>
        <p:blipFill>
          <a:blip r:embed="rId7"/>
          <a:stretch>
            <a:fillRect/>
          </a:stretch>
        </p:blipFill>
        <p:spPr>
          <a:xfrm>
            <a:off x="2857896" y="4115431"/>
            <a:ext cx="1604648" cy="677716"/>
          </a:xfrm>
          <a:prstGeom prst="rect">
            <a:avLst/>
          </a:prstGeom>
        </p:spPr>
      </p:pic>
      <p:pic>
        <p:nvPicPr>
          <p:cNvPr id="62" name="Picture 61" descr="Diagram&#10;&#10;Description automatically generated">
            <a:extLst>
              <a:ext uri="{FF2B5EF4-FFF2-40B4-BE49-F238E27FC236}">
                <a16:creationId xmlns:a16="http://schemas.microsoft.com/office/drawing/2014/main" id="{22FF5E93-8968-4D75-B4CE-E9B388EAB51F}"/>
              </a:ext>
            </a:extLst>
          </p:cNvPr>
          <p:cNvPicPr>
            <a:picLocks noChangeAspect="1"/>
          </p:cNvPicPr>
          <p:nvPr/>
        </p:nvPicPr>
        <p:blipFill>
          <a:blip r:embed="rId8"/>
          <a:stretch>
            <a:fillRect/>
          </a:stretch>
        </p:blipFill>
        <p:spPr>
          <a:xfrm>
            <a:off x="5765596" y="4069548"/>
            <a:ext cx="951653" cy="795021"/>
          </a:xfrm>
          <a:prstGeom prst="rect">
            <a:avLst/>
          </a:prstGeom>
        </p:spPr>
      </p:pic>
      <p:sp>
        <p:nvSpPr>
          <p:cNvPr id="63" name="TextBox 62">
            <a:extLst>
              <a:ext uri="{FF2B5EF4-FFF2-40B4-BE49-F238E27FC236}">
                <a16:creationId xmlns:a16="http://schemas.microsoft.com/office/drawing/2014/main" id="{226A7C52-7AB7-4034-8871-0C144FE0D3CE}"/>
              </a:ext>
            </a:extLst>
          </p:cNvPr>
          <p:cNvSpPr txBox="1"/>
          <p:nvPr/>
        </p:nvSpPr>
        <p:spPr>
          <a:xfrm>
            <a:off x="5150637" y="5118085"/>
            <a:ext cx="2181571" cy="307777"/>
          </a:xfrm>
          <a:prstGeom prst="rect">
            <a:avLst/>
          </a:prstGeom>
          <a:noFill/>
        </p:spPr>
        <p:txBody>
          <a:bodyPr wrap="square" rtlCol="0">
            <a:spAutoFit/>
          </a:bodyPr>
          <a:lstStyle/>
          <a:p>
            <a:pPr algn="ctr" defTabSz="914377">
              <a:defRPr/>
            </a:pPr>
            <a:r>
              <a:rPr lang="en-US" sz="1400" b="1" dirty="0">
                <a:solidFill>
                  <a:srgbClr val="000000"/>
                </a:solidFill>
                <a:latin typeface="Arial"/>
              </a:rPr>
              <a:t>Success Coaching </a:t>
            </a:r>
          </a:p>
        </p:txBody>
      </p:sp>
      <p:sp>
        <p:nvSpPr>
          <p:cNvPr id="64" name="TextBox 63">
            <a:extLst>
              <a:ext uri="{FF2B5EF4-FFF2-40B4-BE49-F238E27FC236}">
                <a16:creationId xmlns:a16="http://schemas.microsoft.com/office/drawing/2014/main" id="{AE84E895-5192-456B-9F3E-F140E8C4D3C8}"/>
              </a:ext>
            </a:extLst>
          </p:cNvPr>
          <p:cNvSpPr txBox="1"/>
          <p:nvPr/>
        </p:nvSpPr>
        <p:spPr>
          <a:xfrm>
            <a:off x="5095735" y="5456641"/>
            <a:ext cx="2230515" cy="646331"/>
          </a:xfrm>
          <a:prstGeom prst="rect">
            <a:avLst/>
          </a:prstGeom>
          <a:noFill/>
        </p:spPr>
        <p:txBody>
          <a:bodyPr wrap="square" rtlCol="0">
            <a:spAutoFit/>
          </a:bodyPr>
          <a:lstStyle/>
          <a:p>
            <a:pPr algn="ctr" defTabSz="914377">
              <a:defRPr/>
            </a:pPr>
            <a:r>
              <a:rPr lang="en-US" sz="1200" dirty="0">
                <a:solidFill>
                  <a:srgbClr val="000000"/>
                </a:solidFill>
                <a:latin typeface="Arial"/>
              </a:rPr>
              <a:t>Provides additional layer of support to keep students on track in Grades K-12</a:t>
            </a:r>
          </a:p>
        </p:txBody>
      </p:sp>
      <p:pic>
        <p:nvPicPr>
          <p:cNvPr id="3" name="Picture 2">
            <a:extLst>
              <a:ext uri="{FF2B5EF4-FFF2-40B4-BE49-F238E27FC236}">
                <a16:creationId xmlns:a16="http://schemas.microsoft.com/office/drawing/2014/main" id="{D27FB393-0562-1269-5A42-9D5701650D08}"/>
              </a:ext>
            </a:extLst>
          </p:cNvPr>
          <p:cNvPicPr>
            <a:picLocks noChangeAspect="1"/>
          </p:cNvPicPr>
          <p:nvPr/>
        </p:nvPicPr>
        <p:blipFill>
          <a:blip r:embed="rId9"/>
          <a:stretch>
            <a:fillRect/>
          </a:stretch>
        </p:blipFill>
        <p:spPr>
          <a:xfrm>
            <a:off x="9711789" y="1263243"/>
            <a:ext cx="1542655" cy="906901"/>
          </a:xfrm>
          <a:prstGeom prst="rect">
            <a:avLst/>
          </a:prstGeom>
        </p:spPr>
      </p:pic>
      <p:pic>
        <p:nvPicPr>
          <p:cNvPr id="6" name="Picture 5">
            <a:extLst>
              <a:ext uri="{FF2B5EF4-FFF2-40B4-BE49-F238E27FC236}">
                <a16:creationId xmlns:a16="http://schemas.microsoft.com/office/drawing/2014/main" id="{64333536-FB4F-ADB8-577E-B68C289D2D53}"/>
              </a:ext>
            </a:extLst>
          </p:cNvPr>
          <p:cNvPicPr>
            <a:picLocks noChangeAspect="1"/>
          </p:cNvPicPr>
          <p:nvPr/>
        </p:nvPicPr>
        <p:blipFill rotWithShape="1">
          <a:blip r:embed="rId10"/>
          <a:srcRect l="65335" t="54598" r="23279" b="24650"/>
          <a:stretch/>
        </p:blipFill>
        <p:spPr>
          <a:xfrm>
            <a:off x="6992364" y="1197669"/>
            <a:ext cx="2151707" cy="1103024"/>
          </a:xfrm>
          <a:prstGeom prst="rect">
            <a:avLst/>
          </a:prstGeom>
        </p:spPr>
      </p:pic>
      <p:grpSp>
        <p:nvGrpSpPr>
          <p:cNvPr id="7" name="Group 6">
            <a:extLst>
              <a:ext uri="{FF2B5EF4-FFF2-40B4-BE49-F238E27FC236}">
                <a16:creationId xmlns:a16="http://schemas.microsoft.com/office/drawing/2014/main" id="{27B84676-B646-0167-01A2-732B5844FF5C}"/>
              </a:ext>
            </a:extLst>
          </p:cNvPr>
          <p:cNvGrpSpPr/>
          <p:nvPr/>
        </p:nvGrpSpPr>
        <p:grpSpPr>
          <a:xfrm>
            <a:off x="7119534" y="2367493"/>
            <a:ext cx="2282564" cy="1075182"/>
            <a:chOff x="7546222" y="3696902"/>
            <a:chExt cx="1990661" cy="885856"/>
          </a:xfrm>
        </p:grpSpPr>
        <p:sp>
          <p:nvSpPr>
            <p:cNvPr id="9" name="TextBox 8">
              <a:extLst>
                <a:ext uri="{FF2B5EF4-FFF2-40B4-BE49-F238E27FC236}">
                  <a16:creationId xmlns:a16="http://schemas.microsoft.com/office/drawing/2014/main" id="{66080FAB-6C2D-D63B-EC4B-E31BE0A0A1CA}"/>
                </a:ext>
              </a:extLst>
            </p:cNvPr>
            <p:cNvSpPr txBox="1"/>
            <p:nvPr/>
          </p:nvSpPr>
          <p:spPr>
            <a:xfrm>
              <a:off x="7747846" y="4050238"/>
              <a:ext cx="1789037" cy="532520"/>
            </a:xfrm>
            <a:prstGeom prst="rect">
              <a:avLst/>
            </a:prstGeom>
            <a:noFill/>
          </p:spPr>
          <p:txBody>
            <a:bodyPr wrap="square" rtlCol="0">
              <a:spAutoFit/>
            </a:bodyPr>
            <a:lstStyle/>
            <a:p>
              <a:pPr algn="ctr" defTabSz="914377">
                <a:defRPr/>
              </a:pPr>
              <a:r>
                <a:rPr lang="en-US" sz="1200" dirty="0">
                  <a:solidFill>
                    <a:srgbClr val="000000"/>
                  </a:solidFill>
                  <a:latin typeface="Arial"/>
                </a:rPr>
                <a:t>Certified Teachers to teach to your bell schedule with our core curriculum K-12</a:t>
              </a:r>
            </a:p>
          </p:txBody>
        </p:sp>
        <p:sp>
          <p:nvSpPr>
            <p:cNvPr id="15" name="TextBox 14">
              <a:extLst>
                <a:ext uri="{FF2B5EF4-FFF2-40B4-BE49-F238E27FC236}">
                  <a16:creationId xmlns:a16="http://schemas.microsoft.com/office/drawing/2014/main" id="{4F4CC10C-3BA9-6F27-477A-63DC3D92BF92}"/>
                </a:ext>
              </a:extLst>
            </p:cNvPr>
            <p:cNvSpPr txBox="1"/>
            <p:nvPr/>
          </p:nvSpPr>
          <p:spPr>
            <a:xfrm>
              <a:off x="7546222" y="3696902"/>
              <a:ext cx="1941512" cy="431088"/>
            </a:xfrm>
            <a:prstGeom prst="rect">
              <a:avLst/>
            </a:prstGeom>
            <a:noFill/>
          </p:spPr>
          <p:txBody>
            <a:bodyPr wrap="square" rtlCol="0">
              <a:spAutoFit/>
            </a:bodyPr>
            <a:lstStyle/>
            <a:p>
              <a:pPr algn="ctr" defTabSz="914377">
                <a:defRPr/>
              </a:pPr>
              <a:r>
                <a:rPr lang="en-US" sz="1400" b="1" dirty="0">
                  <a:solidFill>
                    <a:srgbClr val="000000"/>
                  </a:solidFill>
                  <a:latin typeface="Arial"/>
                </a:rPr>
                <a:t>Enhanced Bell Schedule </a:t>
              </a:r>
            </a:p>
          </p:txBody>
        </p:sp>
      </p:grpSp>
      <p:sp>
        <p:nvSpPr>
          <p:cNvPr id="22" name="TextBox 21">
            <a:extLst>
              <a:ext uri="{FF2B5EF4-FFF2-40B4-BE49-F238E27FC236}">
                <a16:creationId xmlns:a16="http://schemas.microsoft.com/office/drawing/2014/main" id="{51FCE1BD-478B-1329-6701-53B48779FC0E}"/>
              </a:ext>
            </a:extLst>
          </p:cNvPr>
          <p:cNvSpPr txBox="1"/>
          <p:nvPr/>
        </p:nvSpPr>
        <p:spPr>
          <a:xfrm>
            <a:off x="9550805" y="5140676"/>
            <a:ext cx="2181571" cy="307777"/>
          </a:xfrm>
          <a:prstGeom prst="rect">
            <a:avLst/>
          </a:prstGeom>
          <a:noFill/>
        </p:spPr>
        <p:txBody>
          <a:bodyPr wrap="square" rtlCol="0">
            <a:spAutoFit/>
          </a:bodyPr>
          <a:lstStyle/>
          <a:p>
            <a:pPr algn="ctr" defTabSz="914377">
              <a:defRPr/>
            </a:pPr>
            <a:r>
              <a:rPr lang="en-US" sz="1400" b="1" dirty="0">
                <a:solidFill>
                  <a:srgbClr val="000000"/>
                </a:solidFill>
                <a:latin typeface="Arial"/>
              </a:rPr>
              <a:t>Diploma Services </a:t>
            </a:r>
          </a:p>
        </p:txBody>
      </p:sp>
      <p:sp>
        <p:nvSpPr>
          <p:cNvPr id="23" name="TextBox 22">
            <a:extLst>
              <a:ext uri="{FF2B5EF4-FFF2-40B4-BE49-F238E27FC236}">
                <a16:creationId xmlns:a16="http://schemas.microsoft.com/office/drawing/2014/main" id="{F72C576F-00E0-7179-55FC-E1EF633CB2C4}"/>
              </a:ext>
            </a:extLst>
          </p:cNvPr>
          <p:cNvSpPr txBox="1"/>
          <p:nvPr/>
        </p:nvSpPr>
        <p:spPr>
          <a:xfrm>
            <a:off x="9501861" y="5505525"/>
            <a:ext cx="2230515" cy="646331"/>
          </a:xfrm>
          <a:prstGeom prst="rect">
            <a:avLst/>
          </a:prstGeom>
          <a:noFill/>
        </p:spPr>
        <p:txBody>
          <a:bodyPr wrap="square" rtlCol="0">
            <a:spAutoFit/>
          </a:bodyPr>
          <a:lstStyle/>
          <a:p>
            <a:pPr algn="ctr" defTabSz="914377">
              <a:defRPr/>
            </a:pPr>
            <a:r>
              <a:rPr lang="en-US" sz="1200" dirty="0">
                <a:solidFill>
                  <a:srgbClr val="000000"/>
                </a:solidFill>
                <a:latin typeface="Arial"/>
              </a:rPr>
              <a:t>Offers the students the opportunity to earn High School Diploma </a:t>
            </a:r>
          </a:p>
        </p:txBody>
      </p:sp>
      <p:pic>
        <p:nvPicPr>
          <p:cNvPr id="26" name="Picture 25">
            <a:extLst>
              <a:ext uri="{FF2B5EF4-FFF2-40B4-BE49-F238E27FC236}">
                <a16:creationId xmlns:a16="http://schemas.microsoft.com/office/drawing/2014/main" id="{1ED2CAF4-94D9-3719-2985-3B3BC2B6C7D0}"/>
              </a:ext>
            </a:extLst>
          </p:cNvPr>
          <p:cNvPicPr>
            <a:picLocks noChangeAspect="1"/>
          </p:cNvPicPr>
          <p:nvPr/>
        </p:nvPicPr>
        <p:blipFill rotWithShape="1">
          <a:blip r:embed="rId11"/>
          <a:srcRect l="61617" t="55324" r="27928" b="16791"/>
          <a:stretch/>
        </p:blipFill>
        <p:spPr>
          <a:xfrm>
            <a:off x="9979794" y="4115431"/>
            <a:ext cx="1274649" cy="956149"/>
          </a:xfrm>
          <a:prstGeom prst="rect">
            <a:avLst/>
          </a:prstGeom>
        </p:spPr>
      </p:pic>
      <p:pic>
        <p:nvPicPr>
          <p:cNvPr id="29" name="Picture 28">
            <a:extLst>
              <a:ext uri="{FF2B5EF4-FFF2-40B4-BE49-F238E27FC236}">
                <a16:creationId xmlns:a16="http://schemas.microsoft.com/office/drawing/2014/main" id="{587EC8E6-825D-F5C4-7DB6-0709DD594443}"/>
              </a:ext>
            </a:extLst>
          </p:cNvPr>
          <p:cNvPicPr>
            <a:picLocks noChangeAspect="1"/>
          </p:cNvPicPr>
          <p:nvPr/>
        </p:nvPicPr>
        <p:blipFill rotWithShape="1">
          <a:blip r:embed="rId12"/>
          <a:srcRect l="83345" t="41426" r="13491" b="48701"/>
          <a:stretch/>
        </p:blipFill>
        <p:spPr>
          <a:xfrm>
            <a:off x="5324534" y="842240"/>
            <a:ext cx="1542933" cy="1354275"/>
          </a:xfrm>
          <a:prstGeom prst="rect">
            <a:avLst/>
          </a:prstGeom>
        </p:spPr>
      </p:pic>
      <p:sp>
        <p:nvSpPr>
          <p:cNvPr id="30" name="TextBox 29">
            <a:extLst>
              <a:ext uri="{FF2B5EF4-FFF2-40B4-BE49-F238E27FC236}">
                <a16:creationId xmlns:a16="http://schemas.microsoft.com/office/drawing/2014/main" id="{5C6A25F6-E3E4-EB65-1611-403C956E9FD4}"/>
              </a:ext>
            </a:extLst>
          </p:cNvPr>
          <p:cNvSpPr txBox="1"/>
          <p:nvPr/>
        </p:nvSpPr>
        <p:spPr>
          <a:xfrm>
            <a:off x="5162209" y="2173032"/>
            <a:ext cx="1926847" cy="523220"/>
          </a:xfrm>
          <a:prstGeom prst="rect">
            <a:avLst/>
          </a:prstGeom>
          <a:noFill/>
        </p:spPr>
        <p:txBody>
          <a:bodyPr wrap="square" rtlCol="0">
            <a:spAutoFit/>
          </a:bodyPr>
          <a:lstStyle/>
          <a:p>
            <a:pPr algn="ctr" defTabSz="914377">
              <a:defRPr/>
            </a:pPr>
            <a:r>
              <a:rPr lang="en-US" sz="1400" b="1" dirty="0">
                <a:solidFill>
                  <a:srgbClr val="000000"/>
                </a:solidFill>
                <a:latin typeface="Arial"/>
              </a:rPr>
              <a:t>Apex Learning Virtual School </a:t>
            </a:r>
            <a:endParaRPr lang="en-US" sz="1000" dirty="0">
              <a:solidFill>
                <a:srgbClr val="000000"/>
              </a:solidFill>
              <a:latin typeface="Arial"/>
            </a:endParaRPr>
          </a:p>
        </p:txBody>
      </p:sp>
      <p:sp>
        <p:nvSpPr>
          <p:cNvPr id="31" name="TextBox 30">
            <a:extLst>
              <a:ext uri="{FF2B5EF4-FFF2-40B4-BE49-F238E27FC236}">
                <a16:creationId xmlns:a16="http://schemas.microsoft.com/office/drawing/2014/main" id="{F14DA2A5-F01C-E198-63DC-6F6669693A30}"/>
              </a:ext>
            </a:extLst>
          </p:cNvPr>
          <p:cNvSpPr txBox="1"/>
          <p:nvPr/>
        </p:nvSpPr>
        <p:spPr>
          <a:xfrm>
            <a:off x="4996936" y="2692172"/>
            <a:ext cx="2447773" cy="646331"/>
          </a:xfrm>
          <a:prstGeom prst="rect">
            <a:avLst/>
          </a:prstGeom>
          <a:noFill/>
        </p:spPr>
        <p:txBody>
          <a:bodyPr wrap="square" rtlCol="0">
            <a:spAutoFit/>
          </a:bodyPr>
          <a:lstStyle/>
          <a:p>
            <a:pPr lvl="0" algn="ctr">
              <a:defRPr/>
            </a:pPr>
            <a:r>
              <a:rPr lang="en-US" sz="1200" dirty="0">
                <a:solidFill>
                  <a:srgbClr val="000000"/>
                </a:solidFill>
                <a:latin typeface="Arial"/>
              </a:rPr>
              <a:t>6-12 Online courses paired with State Certified Teacher to deliver effective virtual programs.</a:t>
            </a:r>
          </a:p>
        </p:txBody>
      </p:sp>
    </p:spTree>
    <p:extLst>
      <p:ext uri="{BB962C8B-B14F-4D97-AF65-F5344CB8AC3E}">
        <p14:creationId xmlns:p14="http://schemas.microsoft.com/office/powerpoint/2010/main" val="2920077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39F2A54-0DA5-D700-9E7B-C6F55BD813EF}"/>
              </a:ext>
            </a:extLst>
          </p:cNvPr>
          <p:cNvSpPr>
            <a:spLocks noGrp="1"/>
          </p:cNvSpPr>
          <p:nvPr>
            <p:ph idx="10"/>
          </p:nvPr>
        </p:nvSpPr>
        <p:spPr>
          <a:xfrm>
            <a:off x="1781312" y="1390319"/>
            <a:ext cx="6544540" cy="3268310"/>
          </a:xfrm>
        </p:spPr>
        <p:txBody>
          <a:bodyPr>
            <a:normAutofit/>
          </a:bodyPr>
          <a:lstStyle/>
          <a:p>
            <a:r>
              <a:rPr lang="en-US" dirty="0">
                <a:latin typeface="Century Gothic" panose="020B0502020202020204" pitchFamily="34" charset="0"/>
              </a:rPr>
              <a:t>Tina Robertson</a:t>
            </a:r>
          </a:p>
          <a:p>
            <a:r>
              <a:rPr lang="en-US" dirty="0">
                <a:latin typeface="Century Gothic" panose="020B0502020202020204" pitchFamily="34" charset="0"/>
              </a:rPr>
              <a:t>Instructional Services Partnership Manager </a:t>
            </a:r>
          </a:p>
          <a:p>
            <a:r>
              <a:rPr lang="en-US" dirty="0">
                <a:latin typeface="Century Gothic" panose="020B0502020202020204" pitchFamily="34" charset="0"/>
              </a:rPr>
              <a:t>PH:  952-832-1051</a:t>
            </a:r>
          </a:p>
          <a:p>
            <a:r>
              <a:rPr lang="en-US" dirty="0">
                <a:latin typeface="Century Gothic" panose="020B0502020202020204" pitchFamily="34" charset="0"/>
              </a:rPr>
              <a:t>Email: tina.robertson@edmentum.com</a:t>
            </a:r>
          </a:p>
        </p:txBody>
      </p:sp>
      <p:sp>
        <p:nvSpPr>
          <p:cNvPr id="2" name="Title 1">
            <a:extLst>
              <a:ext uri="{FF2B5EF4-FFF2-40B4-BE49-F238E27FC236}">
                <a16:creationId xmlns:a16="http://schemas.microsoft.com/office/drawing/2014/main" id="{6C188AC5-A938-4377-8BFA-D9CB71476A87}"/>
              </a:ext>
            </a:extLst>
          </p:cNvPr>
          <p:cNvSpPr>
            <a:spLocks noGrp="1"/>
          </p:cNvSpPr>
          <p:nvPr>
            <p:ph type="title"/>
          </p:nvPr>
        </p:nvSpPr>
        <p:spPr/>
        <p:txBody>
          <a:bodyPr>
            <a:noAutofit/>
          </a:bodyPr>
          <a:lstStyle/>
          <a:p>
            <a:r>
              <a:rPr lang="en-US" sz="4000" b="1" dirty="0">
                <a:solidFill>
                  <a:srgbClr val="0070C0"/>
                </a:solidFill>
                <a:latin typeface="Century Gothic" panose="020B0502020202020204" pitchFamily="34" charset="0"/>
              </a:rPr>
              <a:t>Questions</a:t>
            </a:r>
          </a:p>
        </p:txBody>
      </p:sp>
    </p:spTree>
    <p:extLst>
      <p:ext uri="{BB962C8B-B14F-4D97-AF65-F5344CB8AC3E}">
        <p14:creationId xmlns:p14="http://schemas.microsoft.com/office/powerpoint/2010/main" val="2670681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FEB3D7-46C1-574D-9B1D-5A399913C041}"/>
              </a:ext>
            </a:extLst>
          </p:cNvPr>
          <p:cNvSpPr/>
          <p:nvPr/>
        </p:nvSpPr>
        <p:spPr>
          <a:xfrm>
            <a:off x="0" y="0"/>
            <a:ext cx="12192000" cy="142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pic>
        <p:nvPicPr>
          <p:cNvPr id="11" name="Picture 10" descr="A young child using a computer&#10;&#10;Description automatically generated with medium confidence">
            <a:extLst>
              <a:ext uri="{FF2B5EF4-FFF2-40B4-BE49-F238E27FC236}">
                <a16:creationId xmlns:a16="http://schemas.microsoft.com/office/drawing/2014/main" id="{80ED7FEA-6D9D-B641-8E49-572538D13F9E}"/>
              </a:ext>
            </a:extLst>
          </p:cNvPr>
          <p:cNvPicPr>
            <a:picLocks noChangeAspect="1"/>
          </p:cNvPicPr>
          <p:nvPr/>
        </p:nvPicPr>
        <p:blipFill rotWithShape="1">
          <a:blip r:embed="rId3"/>
          <a:srcRect l="15512" r="30245"/>
          <a:stretch/>
        </p:blipFill>
        <p:spPr>
          <a:xfrm>
            <a:off x="8245451" y="0"/>
            <a:ext cx="3978619" cy="6858000"/>
          </a:xfrm>
          <a:prstGeom prst="rect">
            <a:avLst/>
          </a:prstGeom>
        </p:spPr>
      </p:pic>
      <p:sp>
        <p:nvSpPr>
          <p:cNvPr id="23" name="TextBox 22">
            <a:extLst>
              <a:ext uri="{FF2B5EF4-FFF2-40B4-BE49-F238E27FC236}">
                <a16:creationId xmlns:a16="http://schemas.microsoft.com/office/drawing/2014/main" id="{40A715BA-36E1-054D-B9A5-46BB5EE39285}"/>
              </a:ext>
            </a:extLst>
          </p:cNvPr>
          <p:cNvSpPr txBox="1"/>
          <p:nvPr/>
        </p:nvSpPr>
        <p:spPr>
          <a:xfrm>
            <a:off x="556632" y="1436852"/>
            <a:ext cx="6217920" cy="666977"/>
          </a:xfrm>
          <a:prstGeom prst="rect">
            <a:avLst/>
          </a:prstGeom>
          <a:noFill/>
        </p:spPr>
        <p:txBody>
          <a:bodyPr wrap="square" lIns="91440" tIns="45720" rIns="91440" bIns="45720" rtlCol="0" anchor="t">
            <a:spAutoFit/>
          </a:bodyPr>
          <a:lstStyle/>
          <a:p>
            <a:pPr>
              <a:defRPr/>
            </a:pPr>
            <a:r>
              <a:rPr lang="en-US" sz="1867" dirty="0">
                <a:latin typeface="Arial" panose="020B0604020202020204" pitchFamily="34" charset="0"/>
                <a:ea typeface="+mn-lt"/>
                <a:cs typeface="Arial" panose="020B0604020202020204" pitchFamily="34" charset="0"/>
              </a:rPr>
              <a:t>A world where educators succeed and students thrive, everywhere learning occurs.</a:t>
            </a:r>
          </a:p>
        </p:txBody>
      </p:sp>
      <p:sp>
        <p:nvSpPr>
          <p:cNvPr id="33" name="TextBox 32">
            <a:extLst>
              <a:ext uri="{FF2B5EF4-FFF2-40B4-BE49-F238E27FC236}">
                <a16:creationId xmlns:a16="http://schemas.microsoft.com/office/drawing/2014/main" id="{92DF87B2-C51D-D347-AB8E-49A4DCF49461}"/>
              </a:ext>
            </a:extLst>
          </p:cNvPr>
          <p:cNvSpPr txBox="1"/>
          <p:nvPr/>
        </p:nvSpPr>
        <p:spPr>
          <a:xfrm>
            <a:off x="205844" y="916441"/>
            <a:ext cx="2299187" cy="502766"/>
          </a:xfrm>
          <a:prstGeom prst="rect">
            <a:avLst/>
          </a:prstGeom>
          <a:noFill/>
        </p:spPr>
        <p:txBody>
          <a:bodyPr wrap="square" lIns="91440" tIns="45720" rIns="91440" bIns="45720" rtlCol="0" anchor="t">
            <a:spAutoFit/>
          </a:bodyPr>
          <a:lstStyle/>
          <a:p>
            <a:pPr>
              <a:defRPr/>
            </a:pPr>
            <a:r>
              <a:rPr lang="en-US" sz="2667" b="1" dirty="0">
                <a:solidFill>
                  <a:schemeClr val="accent4"/>
                </a:solidFill>
                <a:latin typeface="Arial"/>
                <a:ea typeface="Open Sans"/>
                <a:cs typeface="Open Sans"/>
              </a:rPr>
              <a:t>Vision</a:t>
            </a:r>
            <a:endParaRPr lang="en-US" sz="2667" b="1" dirty="0">
              <a:solidFill>
                <a:schemeClr val="accent4"/>
              </a:solidFill>
              <a:latin typeface="Arial"/>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44C31CCF-8F02-6842-901C-605E5A670FBE}"/>
              </a:ext>
            </a:extLst>
          </p:cNvPr>
          <p:cNvSpPr txBox="1"/>
          <p:nvPr/>
        </p:nvSpPr>
        <p:spPr>
          <a:xfrm>
            <a:off x="647345" y="2746012"/>
            <a:ext cx="6760464" cy="687432"/>
          </a:xfrm>
          <a:prstGeom prst="rect">
            <a:avLst/>
          </a:prstGeom>
          <a:noFill/>
        </p:spPr>
        <p:txBody>
          <a:bodyPr wrap="square" lIns="91440" tIns="45720" rIns="91440" bIns="45720" rtlCol="0" anchor="t">
            <a:spAutoFit/>
          </a:bodyPr>
          <a:lstStyle/>
          <a:p>
            <a:pPr>
              <a:defRPr/>
            </a:pPr>
            <a:r>
              <a:rPr lang="en-US" sz="1867" dirty="0">
                <a:latin typeface="Arial" panose="020B0604020202020204" pitchFamily="34" charset="0"/>
                <a:ea typeface="+mn-lt"/>
                <a:cs typeface="Arial" panose="020B0604020202020204" pitchFamily="34" charset="0"/>
              </a:rPr>
              <a:t>We create innovative, proven learning technology, partnering with educators to ignite student potential</a:t>
            </a:r>
            <a:r>
              <a:rPr lang="en-US" sz="2000" dirty="0">
                <a:latin typeface="Arial" panose="020B0604020202020204" pitchFamily="34" charset="0"/>
                <a:ea typeface="+mn-lt"/>
                <a:cs typeface="Arial" panose="020B0604020202020204" pitchFamily="34" charset="0"/>
              </a:rPr>
              <a:t>.</a:t>
            </a:r>
          </a:p>
        </p:txBody>
      </p:sp>
      <p:sp>
        <p:nvSpPr>
          <p:cNvPr id="38" name="TextBox 37">
            <a:extLst>
              <a:ext uri="{FF2B5EF4-FFF2-40B4-BE49-F238E27FC236}">
                <a16:creationId xmlns:a16="http://schemas.microsoft.com/office/drawing/2014/main" id="{69481F28-9B1E-1848-B068-F31D85470E5E}"/>
              </a:ext>
            </a:extLst>
          </p:cNvPr>
          <p:cNvSpPr txBox="1"/>
          <p:nvPr/>
        </p:nvSpPr>
        <p:spPr>
          <a:xfrm>
            <a:off x="296551" y="3609130"/>
            <a:ext cx="2299187" cy="502766"/>
          </a:xfrm>
          <a:prstGeom prst="rect">
            <a:avLst/>
          </a:prstGeom>
          <a:noFill/>
        </p:spPr>
        <p:txBody>
          <a:bodyPr wrap="square" lIns="91440" tIns="45720" rIns="91440" bIns="45720" rtlCol="0" anchor="t">
            <a:spAutoFit/>
          </a:bodyPr>
          <a:lstStyle/>
          <a:p>
            <a:pPr>
              <a:defRPr/>
            </a:pPr>
            <a:r>
              <a:rPr lang="en-US" sz="2667" b="1" dirty="0">
                <a:solidFill>
                  <a:srgbClr val="5CB960"/>
                </a:solidFill>
                <a:latin typeface="Arial"/>
                <a:ea typeface="Open Sans"/>
                <a:cs typeface="Open Sans"/>
              </a:rPr>
              <a:t>Values</a:t>
            </a:r>
            <a:endParaRPr lang="en-US" sz="2667" b="1" dirty="0">
              <a:solidFill>
                <a:srgbClr val="5CB960"/>
              </a:solidFill>
              <a:latin typeface="Arial"/>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CB317DD7-6826-3244-9EB3-BA144DBB7753}"/>
              </a:ext>
            </a:extLst>
          </p:cNvPr>
          <p:cNvSpPr txBox="1"/>
          <p:nvPr/>
        </p:nvSpPr>
        <p:spPr>
          <a:xfrm>
            <a:off x="327415" y="4275408"/>
            <a:ext cx="3797061" cy="1538883"/>
          </a:xfrm>
          <a:prstGeom prst="rect">
            <a:avLst/>
          </a:prstGeom>
          <a:noFill/>
        </p:spPr>
        <p:txBody>
          <a:bodyPr wrap="square" lIns="91440" tIns="45720" rIns="91440" bIns="45720" rtlCol="0" anchor="t">
            <a:spAutoFit/>
          </a:bodyPr>
          <a:lstStyle/>
          <a:p>
            <a:pPr>
              <a:spcAft>
                <a:spcPts val="1200"/>
              </a:spcAft>
              <a:defRPr/>
            </a:pPr>
            <a:r>
              <a:rPr lang="en-US" sz="1600" dirty="0">
                <a:latin typeface="Arial" panose="020B0604020202020204" pitchFamily="34" charset="0"/>
                <a:ea typeface="+mn-lt"/>
                <a:cs typeface="Arial" panose="020B0604020202020204" pitchFamily="34" charset="0"/>
              </a:rPr>
              <a:t>We place </a:t>
            </a:r>
            <a:r>
              <a:rPr lang="en-US" sz="1600" b="1" dirty="0">
                <a:latin typeface="Arial" panose="020B0604020202020204" pitchFamily="34" charset="0"/>
                <a:ea typeface="+mn-lt"/>
                <a:cs typeface="Arial" panose="020B0604020202020204" pitchFamily="34" charset="0"/>
              </a:rPr>
              <a:t>educators first</a:t>
            </a:r>
            <a:r>
              <a:rPr lang="en-US" sz="1600" dirty="0">
                <a:latin typeface="Arial" panose="020B0604020202020204" pitchFamily="34" charset="0"/>
                <a:ea typeface="+mn-lt"/>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spcAft>
                <a:spcPts val="1200"/>
              </a:spcAft>
              <a:defRPr/>
            </a:pPr>
            <a:r>
              <a:rPr lang="en-US" sz="1600" dirty="0">
                <a:latin typeface="Arial" panose="020B0604020202020204" pitchFamily="34" charset="0"/>
                <a:ea typeface="+mn-lt"/>
                <a:cs typeface="Arial" panose="020B0604020202020204" pitchFamily="34" charset="0"/>
              </a:rPr>
              <a:t>Our </a:t>
            </a:r>
            <a:r>
              <a:rPr lang="en-US" sz="1600" b="1" dirty="0">
                <a:latin typeface="Arial" panose="020B0604020202020204" pitchFamily="34" charset="0"/>
                <a:ea typeface="+mn-lt"/>
                <a:cs typeface="Arial" panose="020B0604020202020204" pitchFamily="34" charset="0"/>
              </a:rPr>
              <a:t>purpose</a:t>
            </a:r>
            <a:r>
              <a:rPr lang="en-US" sz="1600" dirty="0">
                <a:latin typeface="Arial" panose="020B0604020202020204" pitchFamily="34" charset="0"/>
                <a:ea typeface="+mn-lt"/>
                <a:cs typeface="Arial" panose="020B0604020202020204" pitchFamily="34" charset="0"/>
              </a:rPr>
              <a:t> is what fuels us </a:t>
            </a:r>
            <a:endParaRPr lang="en-US" sz="1600" dirty="0">
              <a:latin typeface="Arial" panose="020B0604020202020204" pitchFamily="34" charset="0"/>
              <a:cs typeface="Arial" panose="020B0604020202020204" pitchFamily="34" charset="0"/>
            </a:endParaRPr>
          </a:p>
          <a:p>
            <a:pPr>
              <a:spcAft>
                <a:spcPts val="1200"/>
              </a:spcAft>
              <a:defRPr/>
            </a:pPr>
            <a:r>
              <a:rPr lang="en-US" sz="1600" dirty="0">
                <a:latin typeface="Arial" panose="020B0604020202020204" pitchFamily="34" charset="0"/>
                <a:ea typeface="+mn-lt"/>
                <a:cs typeface="Arial" panose="020B0604020202020204" pitchFamily="34" charset="0"/>
              </a:rPr>
              <a:t>We create </a:t>
            </a:r>
            <a:r>
              <a:rPr lang="en-US" sz="1600" b="1" dirty="0">
                <a:latin typeface="Arial" panose="020B0604020202020204" pitchFamily="34" charset="0"/>
                <a:ea typeface="+mn-lt"/>
                <a:cs typeface="Arial" panose="020B0604020202020204" pitchFamily="34" charset="0"/>
              </a:rPr>
              <a:t>positive</a:t>
            </a:r>
            <a:r>
              <a:rPr lang="en-US" sz="1600" dirty="0">
                <a:latin typeface="Arial" panose="020B0604020202020204" pitchFamily="34" charset="0"/>
                <a:ea typeface="+mn-lt"/>
                <a:cs typeface="Arial" panose="020B0604020202020204" pitchFamily="34" charset="0"/>
              </a:rPr>
              <a:t> </a:t>
            </a:r>
            <a:r>
              <a:rPr lang="en-US" sz="1600" b="1" dirty="0">
                <a:latin typeface="Arial" panose="020B0604020202020204" pitchFamily="34" charset="0"/>
                <a:ea typeface="+mn-lt"/>
                <a:cs typeface="Arial" panose="020B0604020202020204" pitchFamily="34" charset="0"/>
              </a:rPr>
              <a:t>impact</a:t>
            </a:r>
            <a:r>
              <a:rPr lang="en-US" sz="1600" dirty="0">
                <a:latin typeface="Arial" panose="020B0604020202020204" pitchFamily="34" charset="0"/>
                <a:ea typeface="+mn-lt"/>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spcAft>
                <a:spcPts val="1200"/>
              </a:spcAft>
              <a:defRPr/>
            </a:pPr>
            <a:r>
              <a:rPr lang="en-US" sz="1600" dirty="0">
                <a:latin typeface="Arial" panose="020B0604020202020204" pitchFamily="34" charset="0"/>
                <a:ea typeface="+mn-lt"/>
                <a:cs typeface="Arial" panose="020B0604020202020204" pitchFamily="34" charset="0"/>
              </a:rPr>
              <a:t>Our </a:t>
            </a:r>
            <a:r>
              <a:rPr lang="en-US" sz="1600" b="1" dirty="0">
                <a:latin typeface="Arial" panose="020B0604020202020204" pitchFamily="34" charset="0"/>
                <a:ea typeface="+mn-lt"/>
                <a:cs typeface="Arial" panose="020B0604020202020204" pitchFamily="34" charset="0"/>
              </a:rPr>
              <a:t>people</a:t>
            </a:r>
            <a:r>
              <a:rPr lang="en-US" sz="1600" dirty="0">
                <a:latin typeface="Arial" panose="020B0604020202020204" pitchFamily="34" charset="0"/>
                <a:ea typeface="+mn-lt"/>
                <a:cs typeface="Arial" panose="020B0604020202020204" pitchFamily="34" charset="0"/>
              </a:rPr>
              <a:t> are our heart </a:t>
            </a:r>
            <a:endParaRPr lang="en-US" sz="16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45D193C2-6DB1-A84B-B6FB-035537757C19}"/>
              </a:ext>
            </a:extLst>
          </p:cNvPr>
          <p:cNvSpPr txBox="1"/>
          <p:nvPr/>
        </p:nvSpPr>
        <p:spPr>
          <a:xfrm>
            <a:off x="3665592" y="4275408"/>
            <a:ext cx="3927793" cy="1384995"/>
          </a:xfrm>
          <a:prstGeom prst="rect">
            <a:avLst/>
          </a:prstGeom>
          <a:noFill/>
        </p:spPr>
        <p:txBody>
          <a:bodyPr wrap="square">
            <a:spAutoFit/>
          </a:bodyPr>
          <a:lstStyle/>
          <a:p>
            <a:pPr>
              <a:spcAft>
                <a:spcPts val="1200"/>
              </a:spcAft>
              <a:defRPr/>
            </a:pPr>
            <a:r>
              <a:rPr lang="en-US" sz="1600" dirty="0">
                <a:latin typeface="Arial" panose="020B0604020202020204" pitchFamily="34" charset="0"/>
                <a:ea typeface="+mn-lt"/>
                <a:cs typeface="Arial" panose="020B0604020202020204" pitchFamily="34" charset="0"/>
              </a:rPr>
              <a:t>We lead with </a:t>
            </a:r>
            <a:r>
              <a:rPr lang="en-US" sz="1600" b="1" dirty="0">
                <a:latin typeface="Arial" panose="020B0604020202020204" pitchFamily="34" charset="0"/>
                <a:ea typeface="+mn-lt"/>
                <a:cs typeface="Arial" panose="020B0604020202020204" pitchFamily="34" charset="0"/>
              </a:rPr>
              <a:t>respect and trust</a:t>
            </a:r>
            <a:r>
              <a:rPr lang="en-US" sz="1600" dirty="0">
                <a:latin typeface="Arial" panose="020B0604020202020204" pitchFamily="34" charset="0"/>
                <a:ea typeface="+mn-lt"/>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spcAft>
                <a:spcPts val="1200"/>
              </a:spcAft>
              <a:defRPr/>
            </a:pPr>
            <a:r>
              <a:rPr lang="en-US" sz="1600" b="1" dirty="0">
                <a:latin typeface="Arial" panose="020B0604020202020204" pitchFamily="34" charset="0"/>
                <a:ea typeface="+mn-lt"/>
                <a:cs typeface="Arial" panose="020B0604020202020204" pitchFamily="34" charset="0"/>
              </a:rPr>
              <a:t>Empathy</a:t>
            </a:r>
            <a:r>
              <a:rPr lang="en-US" sz="1600" dirty="0">
                <a:latin typeface="Arial" panose="020B0604020202020204" pitchFamily="34" charset="0"/>
                <a:ea typeface="+mn-lt"/>
                <a:cs typeface="Arial" panose="020B0604020202020204" pitchFamily="34" charset="0"/>
              </a:rPr>
              <a:t> guides our actions </a:t>
            </a:r>
            <a:endParaRPr lang="en-US" sz="1600" dirty="0">
              <a:latin typeface="Arial" panose="020B0604020202020204" pitchFamily="34" charset="0"/>
              <a:cs typeface="Arial" panose="020B0604020202020204" pitchFamily="34" charset="0"/>
            </a:endParaRPr>
          </a:p>
          <a:p>
            <a:pPr>
              <a:spcAft>
                <a:spcPts val="1200"/>
              </a:spcAft>
              <a:defRPr/>
            </a:pPr>
            <a:r>
              <a:rPr lang="en-US" sz="1600" b="1" dirty="0">
                <a:latin typeface="Arial" panose="020B0604020202020204" pitchFamily="34" charset="0"/>
                <a:ea typeface="+mn-lt"/>
                <a:cs typeface="Arial" panose="020B0604020202020204" pitchFamily="34" charset="0"/>
              </a:rPr>
              <a:t>Diversity and inclusion</a:t>
            </a:r>
            <a:br>
              <a:rPr lang="en-US" sz="1600" b="1" dirty="0">
                <a:latin typeface="Arial" panose="020B0604020202020204" pitchFamily="34" charset="0"/>
                <a:ea typeface="+mn-lt"/>
                <a:cs typeface="Arial" panose="020B0604020202020204" pitchFamily="34" charset="0"/>
              </a:rPr>
            </a:br>
            <a:r>
              <a:rPr lang="en-US" sz="1600" dirty="0">
                <a:latin typeface="Arial" panose="020B0604020202020204" pitchFamily="34" charset="0"/>
                <a:ea typeface="+mn-lt"/>
                <a:cs typeface="Arial" panose="020B0604020202020204" pitchFamily="34" charset="0"/>
              </a:rPr>
              <a:t>strengthen us</a:t>
            </a:r>
            <a:endParaRPr lang="en-US" sz="16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6B1C8E8-1717-4443-B052-B80B417BDD8D}"/>
              </a:ext>
            </a:extLst>
          </p:cNvPr>
          <p:cNvSpPr/>
          <p:nvPr/>
        </p:nvSpPr>
        <p:spPr>
          <a:xfrm>
            <a:off x="8243208" y="0"/>
            <a:ext cx="3967409" cy="6858000"/>
          </a:xfrm>
          <a:prstGeom prst="rect">
            <a:avLst/>
          </a:prstGeom>
          <a:solidFill>
            <a:srgbClr val="009EDB">
              <a:alpha val="6695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C31E34D-4464-FE4A-BC6A-63C9F799E439}"/>
              </a:ext>
            </a:extLst>
          </p:cNvPr>
          <p:cNvSpPr txBox="1"/>
          <p:nvPr/>
        </p:nvSpPr>
        <p:spPr>
          <a:xfrm>
            <a:off x="127647" y="2159164"/>
            <a:ext cx="2299187" cy="502766"/>
          </a:xfrm>
          <a:prstGeom prst="rect">
            <a:avLst/>
          </a:prstGeom>
          <a:noFill/>
        </p:spPr>
        <p:txBody>
          <a:bodyPr wrap="square" lIns="91440" tIns="45720" rIns="91440" bIns="45720" rtlCol="0" anchor="t">
            <a:spAutoFit/>
          </a:bodyPr>
          <a:lstStyle/>
          <a:p>
            <a:pPr>
              <a:defRPr/>
            </a:pPr>
            <a:r>
              <a:rPr lang="en-US" sz="2667" b="1" dirty="0">
                <a:solidFill>
                  <a:schemeClr val="accent1"/>
                </a:solidFill>
                <a:latin typeface="Arial"/>
                <a:ea typeface="Open Sans"/>
                <a:cs typeface="Open Sans"/>
              </a:rPr>
              <a:t>Mission</a:t>
            </a:r>
            <a:endParaRPr lang="en-US" sz="2667" b="1" dirty="0">
              <a:solidFill>
                <a:schemeClr val="accent1"/>
              </a:solidFill>
              <a:latin typeface="Arial"/>
              <a:ea typeface="Open Sans" panose="020B0606030504020204" pitchFamily="34" charset="0"/>
              <a:cs typeface="Open Sans" panose="020B0606030504020204" pitchFamily="34" charset="0"/>
            </a:endParaRPr>
          </a:p>
        </p:txBody>
      </p:sp>
      <p:grpSp>
        <p:nvGrpSpPr>
          <p:cNvPr id="8" name="Group 7">
            <a:extLst>
              <a:ext uri="{FF2B5EF4-FFF2-40B4-BE49-F238E27FC236}">
                <a16:creationId xmlns:a16="http://schemas.microsoft.com/office/drawing/2014/main" id="{B9E15AEF-306B-3B43-A41B-FF864DCB6B2F}"/>
              </a:ext>
            </a:extLst>
          </p:cNvPr>
          <p:cNvGrpSpPr/>
          <p:nvPr/>
        </p:nvGrpSpPr>
        <p:grpSpPr>
          <a:xfrm rot="16200000">
            <a:off x="6067267" y="-6062750"/>
            <a:ext cx="96911" cy="12216695"/>
            <a:chOff x="8009882" y="0"/>
            <a:chExt cx="96429" cy="6858001"/>
          </a:xfrm>
        </p:grpSpPr>
        <p:sp>
          <p:nvSpPr>
            <p:cNvPr id="7" name="Rectangle 6">
              <a:extLst>
                <a:ext uri="{FF2B5EF4-FFF2-40B4-BE49-F238E27FC236}">
                  <a16:creationId xmlns:a16="http://schemas.microsoft.com/office/drawing/2014/main" id="{1B6E1E8C-EC36-324F-A8A0-78FCC9A26FDD}"/>
                </a:ext>
              </a:extLst>
            </p:cNvPr>
            <p:cNvSpPr/>
            <p:nvPr/>
          </p:nvSpPr>
          <p:spPr>
            <a:xfrm>
              <a:off x="8009882" y="0"/>
              <a:ext cx="96429" cy="1124373"/>
            </a:xfrm>
            <a:prstGeom prst="rect">
              <a:avLst/>
            </a:prstGeom>
            <a:solidFill>
              <a:srgbClr val="B368A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76012C7-5CC1-1D47-9A34-E59B105DC819}"/>
                </a:ext>
              </a:extLst>
            </p:cNvPr>
            <p:cNvSpPr/>
            <p:nvPr/>
          </p:nvSpPr>
          <p:spPr>
            <a:xfrm>
              <a:off x="8009882" y="1108842"/>
              <a:ext cx="96429" cy="914400"/>
            </a:xfrm>
            <a:prstGeom prst="rect">
              <a:avLst/>
            </a:prstGeom>
            <a:solidFill>
              <a:srgbClr val="ED0C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92F4421-BB14-5A46-9ED5-CDE6C2BCCF99}"/>
                </a:ext>
              </a:extLst>
            </p:cNvPr>
            <p:cNvSpPr/>
            <p:nvPr/>
          </p:nvSpPr>
          <p:spPr>
            <a:xfrm>
              <a:off x="8009882" y="2017987"/>
              <a:ext cx="96429" cy="914400"/>
            </a:xfrm>
            <a:prstGeom prst="rect">
              <a:avLst/>
            </a:prstGeom>
            <a:solidFill>
              <a:srgbClr val="F7A4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3BE64CB-2877-D64D-9780-214EBC96C398}"/>
                </a:ext>
              </a:extLst>
            </p:cNvPr>
            <p:cNvSpPr/>
            <p:nvPr/>
          </p:nvSpPr>
          <p:spPr>
            <a:xfrm>
              <a:off x="8009882" y="2927131"/>
              <a:ext cx="96429" cy="1702675"/>
            </a:xfrm>
            <a:prstGeom prst="rect">
              <a:avLst/>
            </a:prstGeom>
            <a:solidFill>
              <a:srgbClr val="0F9D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529AF8-50E1-7A4F-A777-BFEE20252C1D}"/>
                </a:ext>
              </a:extLst>
            </p:cNvPr>
            <p:cNvSpPr/>
            <p:nvPr/>
          </p:nvSpPr>
          <p:spPr>
            <a:xfrm>
              <a:off x="8009882" y="4624552"/>
              <a:ext cx="96429" cy="1702675"/>
            </a:xfrm>
            <a:prstGeom prst="rect">
              <a:avLst/>
            </a:prstGeom>
            <a:solidFill>
              <a:srgbClr val="276EA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1A1C31B-04BF-304F-ADD1-5DCD017CA11A}"/>
                </a:ext>
              </a:extLst>
            </p:cNvPr>
            <p:cNvSpPr/>
            <p:nvPr/>
          </p:nvSpPr>
          <p:spPr>
            <a:xfrm>
              <a:off x="8009882" y="6315457"/>
              <a:ext cx="96429" cy="542544"/>
            </a:xfrm>
            <a:prstGeom prst="rect">
              <a:avLst/>
            </a:prstGeom>
            <a:solidFill>
              <a:srgbClr val="009E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Picture 21">
            <a:extLst>
              <a:ext uri="{FF2B5EF4-FFF2-40B4-BE49-F238E27FC236}">
                <a16:creationId xmlns:a16="http://schemas.microsoft.com/office/drawing/2014/main" id="{CE6FFF2D-9E38-5949-B6F4-9946A9B8D8F6}"/>
              </a:ext>
            </a:extLst>
          </p:cNvPr>
          <p:cNvPicPr>
            <a:picLocks noChangeAspect="1"/>
          </p:cNvPicPr>
          <p:nvPr/>
        </p:nvPicPr>
        <p:blipFill>
          <a:blip r:embed="rId4"/>
          <a:stretch>
            <a:fillRect/>
          </a:stretch>
        </p:blipFill>
        <p:spPr>
          <a:xfrm>
            <a:off x="9923194" y="6318386"/>
            <a:ext cx="2098479" cy="307777"/>
          </a:xfrm>
          <a:prstGeom prst="rect">
            <a:avLst/>
          </a:prstGeom>
        </p:spPr>
      </p:pic>
      <p:pic>
        <p:nvPicPr>
          <p:cNvPr id="3" name="Picture 2">
            <a:extLst>
              <a:ext uri="{FF2B5EF4-FFF2-40B4-BE49-F238E27FC236}">
                <a16:creationId xmlns:a16="http://schemas.microsoft.com/office/drawing/2014/main" id="{3DF79F2F-F0B8-D95D-E576-962B33AF48BB}"/>
              </a:ext>
            </a:extLst>
          </p:cNvPr>
          <p:cNvPicPr>
            <a:picLocks noChangeAspect="1"/>
          </p:cNvPicPr>
          <p:nvPr/>
        </p:nvPicPr>
        <p:blipFill>
          <a:blip r:embed="rId5"/>
          <a:stretch>
            <a:fillRect/>
          </a:stretch>
        </p:blipFill>
        <p:spPr>
          <a:xfrm>
            <a:off x="83372" y="134122"/>
            <a:ext cx="3853873" cy="645259"/>
          </a:xfrm>
          <a:prstGeom prst="rect">
            <a:avLst/>
          </a:prstGeom>
        </p:spPr>
      </p:pic>
      <p:grpSp>
        <p:nvGrpSpPr>
          <p:cNvPr id="4" name="Group 3">
            <a:extLst>
              <a:ext uri="{FF2B5EF4-FFF2-40B4-BE49-F238E27FC236}">
                <a16:creationId xmlns:a16="http://schemas.microsoft.com/office/drawing/2014/main" id="{C572EF82-6FE0-E75A-8704-6F1409FC4812}"/>
              </a:ext>
            </a:extLst>
          </p:cNvPr>
          <p:cNvGrpSpPr/>
          <p:nvPr/>
        </p:nvGrpSpPr>
        <p:grpSpPr>
          <a:xfrm rot="16200000">
            <a:off x="4073704" y="-3309318"/>
            <a:ext cx="89721" cy="8222381"/>
            <a:chOff x="8009882" y="0"/>
            <a:chExt cx="96429" cy="6858001"/>
          </a:xfrm>
        </p:grpSpPr>
        <p:sp>
          <p:nvSpPr>
            <p:cNvPr id="5" name="Rectangle 4">
              <a:extLst>
                <a:ext uri="{FF2B5EF4-FFF2-40B4-BE49-F238E27FC236}">
                  <a16:creationId xmlns:a16="http://schemas.microsoft.com/office/drawing/2014/main" id="{7EBBD01A-9B0A-260A-F7E2-86CF91F67094}"/>
                </a:ext>
              </a:extLst>
            </p:cNvPr>
            <p:cNvSpPr/>
            <p:nvPr/>
          </p:nvSpPr>
          <p:spPr>
            <a:xfrm>
              <a:off x="8009882" y="0"/>
              <a:ext cx="96429" cy="1124373"/>
            </a:xfrm>
            <a:prstGeom prst="rect">
              <a:avLst/>
            </a:prstGeom>
            <a:solidFill>
              <a:srgbClr val="B368A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2739F95B-FA64-3A72-91AD-C45122C02C89}"/>
                </a:ext>
              </a:extLst>
            </p:cNvPr>
            <p:cNvSpPr/>
            <p:nvPr/>
          </p:nvSpPr>
          <p:spPr>
            <a:xfrm>
              <a:off x="8009882" y="1108842"/>
              <a:ext cx="96429" cy="914400"/>
            </a:xfrm>
            <a:prstGeom prst="rect">
              <a:avLst/>
            </a:prstGeom>
            <a:solidFill>
              <a:srgbClr val="ED0C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F5E6B351-747C-AEFE-1318-807AEEABF6BE}"/>
                </a:ext>
              </a:extLst>
            </p:cNvPr>
            <p:cNvSpPr/>
            <p:nvPr/>
          </p:nvSpPr>
          <p:spPr>
            <a:xfrm>
              <a:off x="8009882" y="2017987"/>
              <a:ext cx="96429" cy="914400"/>
            </a:xfrm>
            <a:prstGeom prst="rect">
              <a:avLst/>
            </a:prstGeom>
            <a:solidFill>
              <a:srgbClr val="F7A4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9F75D3D4-D85A-0BD1-7DD4-E414F30EAC9D}"/>
                </a:ext>
              </a:extLst>
            </p:cNvPr>
            <p:cNvSpPr/>
            <p:nvPr/>
          </p:nvSpPr>
          <p:spPr>
            <a:xfrm>
              <a:off x="8009882" y="2927131"/>
              <a:ext cx="96429" cy="1702675"/>
            </a:xfrm>
            <a:prstGeom prst="rect">
              <a:avLst/>
            </a:prstGeom>
            <a:solidFill>
              <a:srgbClr val="0F9D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31657F76-45C4-73C3-10C4-179B8673CBD4}"/>
                </a:ext>
              </a:extLst>
            </p:cNvPr>
            <p:cNvSpPr/>
            <p:nvPr/>
          </p:nvSpPr>
          <p:spPr>
            <a:xfrm>
              <a:off x="8009882" y="4624552"/>
              <a:ext cx="96429" cy="1702675"/>
            </a:xfrm>
            <a:prstGeom prst="rect">
              <a:avLst/>
            </a:prstGeom>
            <a:solidFill>
              <a:srgbClr val="276EA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59B08AF-61E2-7F2F-EFBD-EE9118E2DA0F}"/>
                </a:ext>
              </a:extLst>
            </p:cNvPr>
            <p:cNvSpPr/>
            <p:nvPr/>
          </p:nvSpPr>
          <p:spPr>
            <a:xfrm>
              <a:off x="8009882" y="6315457"/>
              <a:ext cx="96429" cy="542544"/>
            </a:xfrm>
            <a:prstGeom prst="rect">
              <a:avLst/>
            </a:prstGeom>
            <a:solidFill>
              <a:srgbClr val="009E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3615336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9A5935-F2AB-4B3C-A688-5856742A0D20}"/>
              </a:ext>
            </a:extLst>
          </p:cNvPr>
          <p:cNvSpPr txBox="1"/>
          <p:nvPr/>
        </p:nvSpPr>
        <p:spPr>
          <a:xfrm>
            <a:off x="5581914" y="1546273"/>
            <a:ext cx="4721229" cy="338554"/>
          </a:xfrm>
          <a:prstGeom prst="rect">
            <a:avLst/>
          </a:prstGeom>
          <a:noFill/>
        </p:spPr>
        <p:txBody>
          <a:bodyPr wrap="square">
            <a:spAutoFit/>
          </a:bodyPr>
          <a:lstStyle/>
          <a:p>
            <a:pPr marL="285744" indent="-285744" defTabSz="914377" eaLnBrk="0" fontAlgn="base" hangingPunct="0">
              <a:spcBef>
                <a:spcPct val="0"/>
              </a:spcBef>
              <a:spcAft>
                <a:spcPct val="0"/>
              </a:spcAft>
              <a:buFont typeface="Arial" panose="020B0604020202020204" pitchFamily="34" charset="0"/>
              <a:buChar char="•"/>
              <a:defRPr/>
            </a:pPr>
            <a:r>
              <a:rPr lang="en-US" sz="1600" b="1" dirty="0">
                <a:solidFill>
                  <a:srgbClr val="000000"/>
                </a:solidFill>
                <a:latin typeface="Century Gothic" panose="020B0502020202020204" pitchFamily="34" charset="0"/>
              </a:rPr>
              <a:t>Recover credits </a:t>
            </a:r>
            <a:r>
              <a:rPr lang="en-US" sz="1600" dirty="0">
                <a:solidFill>
                  <a:srgbClr val="000000"/>
                </a:solidFill>
                <a:latin typeface="Century Gothic" panose="020B0502020202020204" pitchFamily="34" charset="0"/>
              </a:rPr>
              <a:t>to meet graduation goals</a:t>
            </a:r>
            <a:endParaRPr lang="en-US" sz="1600" b="1" dirty="0">
              <a:solidFill>
                <a:srgbClr val="000000"/>
              </a:solidFill>
              <a:latin typeface="Century Gothic" panose="020B0502020202020204" pitchFamily="34" charset="0"/>
            </a:endParaRPr>
          </a:p>
        </p:txBody>
      </p:sp>
      <p:sp>
        <p:nvSpPr>
          <p:cNvPr id="10" name="TextBox 9">
            <a:extLst>
              <a:ext uri="{FF2B5EF4-FFF2-40B4-BE49-F238E27FC236}">
                <a16:creationId xmlns:a16="http://schemas.microsoft.com/office/drawing/2014/main" id="{A771DEC3-D97E-47AD-A320-3384BB9F3CEC}"/>
              </a:ext>
            </a:extLst>
          </p:cNvPr>
          <p:cNvSpPr txBox="1"/>
          <p:nvPr/>
        </p:nvSpPr>
        <p:spPr>
          <a:xfrm>
            <a:off x="5791607" y="2049195"/>
            <a:ext cx="5533946" cy="338554"/>
          </a:xfrm>
          <a:prstGeom prst="rect">
            <a:avLst/>
          </a:prstGeom>
          <a:noFill/>
        </p:spPr>
        <p:txBody>
          <a:bodyPr wrap="square">
            <a:spAutoFit/>
          </a:bodyPr>
          <a:lstStyle/>
          <a:p>
            <a:pPr marL="285744" indent="-285744" defTabSz="914377" eaLnBrk="0" fontAlgn="base" hangingPunct="0">
              <a:spcBef>
                <a:spcPct val="0"/>
              </a:spcBef>
              <a:spcAft>
                <a:spcPct val="0"/>
              </a:spcAft>
              <a:buFont typeface="Arial" panose="020B0604020202020204" pitchFamily="34" charset="0"/>
              <a:buChar char="•"/>
              <a:defRPr/>
            </a:pPr>
            <a:r>
              <a:rPr lang="en-US" sz="1600" b="1" dirty="0">
                <a:solidFill>
                  <a:srgbClr val="000000"/>
                </a:solidFill>
                <a:latin typeface="Century Gothic" panose="020B0502020202020204" pitchFamily="34" charset="0"/>
              </a:rPr>
              <a:t>Expand options </a:t>
            </a:r>
            <a:r>
              <a:rPr lang="en-US" sz="1600" dirty="0">
                <a:solidFill>
                  <a:srgbClr val="000000"/>
                </a:solidFill>
                <a:latin typeface="Century Gothic" panose="020B0502020202020204" pitchFamily="34" charset="0"/>
              </a:rPr>
              <a:t>into courses a school may not offer</a:t>
            </a:r>
          </a:p>
        </p:txBody>
      </p:sp>
      <p:sp>
        <p:nvSpPr>
          <p:cNvPr id="13" name="TextBox 12">
            <a:extLst>
              <a:ext uri="{FF2B5EF4-FFF2-40B4-BE49-F238E27FC236}">
                <a16:creationId xmlns:a16="http://schemas.microsoft.com/office/drawing/2014/main" id="{F8CF48F8-6A97-4E8E-BF03-C0ADCA09FA32}"/>
              </a:ext>
            </a:extLst>
          </p:cNvPr>
          <p:cNvSpPr txBox="1"/>
          <p:nvPr/>
        </p:nvSpPr>
        <p:spPr>
          <a:xfrm>
            <a:off x="6091517" y="3205451"/>
            <a:ext cx="4823573" cy="338554"/>
          </a:xfrm>
          <a:prstGeom prst="rect">
            <a:avLst/>
          </a:prstGeom>
          <a:noFill/>
        </p:spPr>
        <p:txBody>
          <a:bodyPr wrap="square">
            <a:spAutoFit/>
          </a:bodyPr>
          <a:lstStyle/>
          <a:p>
            <a:pPr marL="285744" indent="-285744" defTabSz="914377" eaLnBrk="0" fontAlgn="base" hangingPunct="0">
              <a:spcBef>
                <a:spcPct val="0"/>
              </a:spcBef>
              <a:spcAft>
                <a:spcPct val="0"/>
              </a:spcAft>
              <a:buFont typeface="Arial" panose="020B0604020202020204" pitchFamily="34" charset="0"/>
              <a:buChar char="•"/>
              <a:defRPr/>
            </a:pPr>
            <a:r>
              <a:rPr lang="en-US" sz="1600" b="1" dirty="0">
                <a:solidFill>
                  <a:srgbClr val="000000"/>
                </a:solidFill>
                <a:latin typeface="Century Gothic" panose="020B0502020202020204" pitchFamily="34" charset="0"/>
              </a:rPr>
              <a:t>Get ahead </a:t>
            </a:r>
            <a:r>
              <a:rPr lang="en-US" sz="1600" dirty="0">
                <a:solidFill>
                  <a:srgbClr val="000000"/>
                </a:solidFill>
                <a:latin typeface="Century Gothic" panose="020B0502020202020204" pitchFamily="34" charset="0"/>
              </a:rPr>
              <a:t>in a flexible, virtual environment</a:t>
            </a:r>
            <a:endParaRPr lang="en-US" sz="1600" b="1" dirty="0">
              <a:solidFill>
                <a:srgbClr val="000000"/>
              </a:solidFill>
              <a:latin typeface="Century Gothic" panose="020B0502020202020204" pitchFamily="34" charset="0"/>
            </a:endParaRPr>
          </a:p>
        </p:txBody>
      </p:sp>
      <p:sp>
        <p:nvSpPr>
          <p:cNvPr id="16" name="TextBox 15">
            <a:extLst>
              <a:ext uri="{FF2B5EF4-FFF2-40B4-BE49-F238E27FC236}">
                <a16:creationId xmlns:a16="http://schemas.microsoft.com/office/drawing/2014/main" id="{CEEE5818-5348-402A-86B4-E76146AE819B}"/>
              </a:ext>
            </a:extLst>
          </p:cNvPr>
          <p:cNvSpPr txBox="1"/>
          <p:nvPr/>
        </p:nvSpPr>
        <p:spPr>
          <a:xfrm>
            <a:off x="5947674" y="4881619"/>
            <a:ext cx="5989099" cy="584775"/>
          </a:xfrm>
          <a:prstGeom prst="rect">
            <a:avLst/>
          </a:prstGeom>
          <a:noFill/>
        </p:spPr>
        <p:txBody>
          <a:bodyPr wrap="square">
            <a:spAutoFit/>
          </a:bodyPr>
          <a:lstStyle/>
          <a:p>
            <a:pPr marL="285744" indent="-285744" defTabSz="914377" eaLnBrk="0" fontAlgn="base" hangingPunct="0">
              <a:spcBef>
                <a:spcPct val="0"/>
              </a:spcBef>
              <a:spcAft>
                <a:spcPct val="0"/>
              </a:spcAft>
              <a:buFont typeface="Arial" panose="020B0604020202020204" pitchFamily="34" charset="0"/>
              <a:buChar char="•"/>
              <a:defRPr/>
            </a:pPr>
            <a:r>
              <a:rPr lang="en-US" sz="1600" dirty="0">
                <a:solidFill>
                  <a:srgbClr val="000000"/>
                </a:solidFill>
                <a:latin typeface="Century Gothic" panose="020B0502020202020204" pitchFamily="34" charset="0"/>
              </a:rPr>
              <a:t>Meet specific needs: </a:t>
            </a:r>
            <a:r>
              <a:rPr lang="en-US" sz="1600" b="1" dirty="0">
                <a:solidFill>
                  <a:srgbClr val="000000"/>
                </a:solidFill>
                <a:latin typeface="Century Gothic" panose="020B0502020202020204" pitchFamily="34" charset="0"/>
              </a:rPr>
              <a:t>homebound, IEP, Student Athlete (NCAA Approved) </a:t>
            </a:r>
          </a:p>
        </p:txBody>
      </p:sp>
      <p:sp>
        <p:nvSpPr>
          <p:cNvPr id="20" name="TextBox 19">
            <a:extLst>
              <a:ext uri="{FF2B5EF4-FFF2-40B4-BE49-F238E27FC236}">
                <a16:creationId xmlns:a16="http://schemas.microsoft.com/office/drawing/2014/main" id="{1F20A283-4817-4677-9164-BA56E1A777DA}"/>
              </a:ext>
            </a:extLst>
          </p:cNvPr>
          <p:cNvSpPr txBox="1"/>
          <p:nvPr/>
        </p:nvSpPr>
        <p:spPr>
          <a:xfrm>
            <a:off x="5947674" y="2660956"/>
            <a:ext cx="5583391" cy="338554"/>
          </a:xfrm>
          <a:prstGeom prst="rect">
            <a:avLst/>
          </a:prstGeom>
          <a:noFill/>
        </p:spPr>
        <p:txBody>
          <a:bodyPr wrap="square">
            <a:spAutoFit/>
          </a:bodyPr>
          <a:lstStyle/>
          <a:p>
            <a:pPr marL="285744" indent="-285744" defTabSz="914377" eaLnBrk="0" fontAlgn="base" hangingPunct="0">
              <a:spcBef>
                <a:spcPct val="0"/>
              </a:spcBef>
              <a:spcAft>
                <a:spcPct val="0"/>
              </a:spcAft>
              <a:buFont typeface="Arial" panose="020B0604020202020204" pitchFamily="34" charset="0"/>
              <a:buChar char="•"/>
              <a:defRPr/>
            </a:pPr>
            <a:r>
              <a:rPr lang="en-US" sz="1600" dirty="0">
                <a:solidFill>
                  <a:srgbClr val="000000"/>
                </a:solidFill>
                <a:latin typeface="Century Gothic" panose="020B0502020202020204" pitchFamily="34" charset="0"/>
              </a:rPr>
              <a:t>Fill a course-specific need due to </a:t>
            </a:r>
            <a:r>
              <a:rPr lang="en-US" sz="1600" b="1" dirty="0">
                <a:solidFill>
                  <a:srgbClr val="000000"/>
                </a:solidFill>
                <a:latin typeface="Century Gothic" panose="020B0502020202020204" pitchFamily="34" charset="0"/>
              </a:rPr>
              <a:t>teacher shortage </a:t>
            </a:r>
          </a:p>
        </p:txBody>
      </p:sp>
      <p:sp>
        <p:nvSpPr>
          <p:cNvPr id="23" name="TextBox 22">
            <a:extLst>
              <a:ext uri="{FF2B5EF4-FFF2-40B4-BE49-F238E27FC236}">
                <a16:creationId xmlns:a16="http://schemas.microsoft.com/office/drawing/2014/main" id="{4D5F1088-0BCD-49DB-BD0B-15EACF8199CF}"/>
              </a:ext>
            </a:extLst>
          </p:cNvPr>
          <p:cNvSpPr txBox="1"/>
          <p:nvPr/>
        </p:nvSpPr>
        <p:spPr>
          <a:xfrm>
            <a:off x="6212384" y="4275894"/>
            <a:ext cx="5053969" cy="338554"/>
          </a:xfrm>
          <a:prstGeom prst="rect">
            <a:avLst/>
          </a:prstGeom>
          <a:noFill/>
        </p:spPr>
        <p:txBody>
          <a:bodyPr wrap="square">
            <a:spAutoFit/>
          </a:bodyPr>
          <a:lstStyle/>
          <a:p>
            <a:pPr marL="285744" indent="-285744" defTabSz="914377" eaLnBrk="0" fontAlgn="base" hangingPunct="0">
              <a:spcBef>
                <a:spcPct val="0"/>
              </a:spcBef>
              <a:spcAft>
                <a:spcPct val="0"/>
              </a:spcAft>
              <a:buFont typeface="Arial" panose="020B0604020202020204" pitchFamily="34" charset="0"/>
              <a:buChar char="•"/>
              <a:defRPr/>
            </a:pPr>
            <a:r>
              <a:rPr lang="en-US" sz="1600" b="1" dirty="0">
                <a:solidFill>
                  <a:srgbClr val="000000"/>
                </a:solidFill>
                <a:latin typeface="Century Gothic" panose="020B0502020202020204" pitchFamily="34" charset="0"/>
              </a:rPr>
              <a:t>Address social factors:</a:t>
            </a:r>
            <a:r>
              <a:rPr lang="en-US" sz="1600" dirty="0">
                <a:solidFill>
                  <a:srgbClr val="000000"/>
                </a:solidFill>
                <a:latin typeface="Century Gothic" panose="020B0502020202020204" pitchFamily="34" charset="0"/>
              </a:rPr>
              <a:t> bullying, violence, etc.</a:t>
            </a:r>
            <a:endParaRPr lang="en-US" sz="1600" b="1" dirty="0">
              <a:solidFill>
                <a:srgbClr val="000000"/>
              </a:solidFill>
              <a:latin typeface="Century Gothic" panose="020B0502020202020204" pitchFamily="34" charset="0"/>
            </a:endParaRPr>
          </a:p>
        </p:txBody>
      </p:sp>
      <p:sp>
        <p:nvSpPr>
          <p:cNvPr id="26" name="TextBox 25">
            <a:extLst>
              <a:ext uri="{FF2B5EF4-FFF2-40B4-BE49-F238E27FC236}">
                <a16:creationId xmlns:a16="http://schemas.microsoft.com/office/drawing/2014/main" id="{E7F8F251-FC58-4E23-ACEE-579D7D20AAFB}"/>
              </a:ext>
            </a:extLst>
          </p:cNvPr>
          <p:cNvSpPr txBox="1"/>
          <p:nvPr/>
        </p:nvSpPr>
        <p:spPr>
          <a:xfrm>
            <a:off x="6091517" y="3731399"/>
            <a:ext cx="5036487" cy="338554"/>
          </a:xfrm>
          <a:prstGeom prst="rect">
            <a:avLst/>
          </a:prstGeom>
          <a:noFill/>
        </p:spPr>
        <p:txBody>
          <a:bodyPr wrap="square">
            <a:spAutoFit/>
          </a:bodyPr>
          <a:lstStyle/>
          <a:p>
            <a:pPr marL="285744" indent="-285744" defTabSz="914377" eaLnBrk="0" fontAlgn="base" hangingPunct="0">
              <a:spcBef>
                <a:spcPct val="0"/>
              </a:spcBef>
              <a:spcAft>
                <a:spcPct val="0"/>
              </a:spcAft>
              <a:buFont typeface="Arial" panose="020B0604020202020204" pitchFamily="34" charset="0"/>
              <a:buChar char="•"/>
              <a:defRPr/>
            </a:pPr>
            <a:r>
              <a:rPr lang="en-US" sz="1600" dirty="0">
                <a:solidFill>
                  <a:srgbClr val="000000"/>
                </a:solidFill>
                <a:latin typeface="Century Gothic" panose="020B0502020202020204" pitchFamily="34" charset="0"/>
              </a:rPr>
              <a:t>Total </a:t>
            </a:r>
            <a:r>
              <a:rPr lang="en-US" sz="1600" b="1" dirty="0">
                <a:solidFill>
                  <a:srgbClr val="000000"/>
                </a:solidFill>
                <a:latin typeface="Century Gothic" panose="020B0502020202020204" pitchFamily="34" charset="0"/>
              </a:rPr>
              <a:t>schedule flexibility </a:t>
            </a:r>
            <a:r>
              <a:rPr lang="en-US" sz="1600" dirty="0">
                <a:solidFill>
                  <a:srgbClr val="000000"/>
                </a:solidFill>
                <a:latin typeface="Century Gothic" panose="020B0502020202020204" pitchFamily="34" charset="0"/>
              </a:rPr>
              <a:t>in a fully virtual school</a:t>
            </a:r>
            <a:endParaRPr lang="en-US" sz="1600" b="1" dirty="0">
              <a:solidFill>
                <a:srgbClr val="000000"/>
              </a:solidFill>
              <a:latin typeface="Century Gothic" panose="020B0502020202020204" pitchFamily="34" charset="0"/>
            </a:endParaRPr>
          </a:p>
        </p:txBody>
      </p:sp>
      <p:pic>
        <p:nvPicPr>
          <p:cNvPr id="30" name="Picture 29" descr="Map&#10;&#10;Description automatically generated with medium confidence">
            <a:extLst>
              <a:ext uri="{FF2B5EF4-FFF2-40B4-BE49-F238E27FC236}">
                <a16:creationId xmlns:a16="http://schemas.microsoft.com/office/drawing/2014/main" id="{43A10237-3A39-4D04-A7CB-AE76D86FECF9}"/>
              </a:ext>
            </a:extLst>
          </p:cNvPr>
          <p:cNvPicPr>
            <a:picLocks noChangeAspect="1"/>
          </p:cNvPicPr>
          <p:nvPr/>
        </p:nvPicPr>
        <p:blipFill rotWithShape="1">
          <a:blip r:embed="rId2"/>
          <a:srcRect l="85" t="6067" r="-85" b="16661"/>
          <a:stretch/>
        </p:blipFill>
        <p:spPr>
          <a:xfrm>
            <a:off x="492243" y="1158619"/>
            <a:ext cx="5299364" cy="5299364"/>
          </a:xfrm>
          <a:prstGeom prst="ellipse">
            <a:avLst/>
          </a:prstGeom>
        </p:spPr>
      </p:pic>
      <p:sp>
        <p:nvSpPr>
          <p:cNvPr id="3" name="Title 2">
            <a:extLst>
              <a:ext uri="{FF2B5EF4-FFF2-40B4-BE49-F238E27FC236}">
                <a16:creationId xmlns:a16="http://schemas.microsoft.com/office/drawing/2014/main" id="{6CC0C9DA-2044-42EE-84C2-3214FCDECE4A}"/>
              </a:ext>
            </a:extLst>
          </p:cNvPr>
          <p:cNvSpPr>
            <a:spLocks noGrp="1"/>
          </p:cNvSpPr>
          <p:nvPr>
            <p:ph type="title"/>
          </p:nvPr>
        </p:nvSpPr>
        <p:spPr>
          <a:xfrm>
            <a:off x="2914618" y="2847062"/>
            <a:ext cx="1891431" cy="1325563"/>
          </a:xfrm>
        </p:spPr>
        <p:txBody>
          <a:bodyPr/>
          <a:lstStyle/>
          <a:p>
            <a:r>
              <a:rPr lang="en-US" sz="3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why virtual?</a:t>
            </a:r>
          </a:p>
        </p:txBody>
      </p:sp>
      <p:sp>
        <p:nvSpPr>
          <p:cNvPr id="31" name="Title 2">
            <a:extLst>
              <a:ext uri="{FF2B5EF4-FFF2-40B4-BE49-F238E27FC236}">
                <a16:creationId xmlns:a16="http://schemas.microsoft.com/office/drawing/2014/main" id="{F4779DE6-C374-4214-92B9-B081ACA3EE77}"/>
              </a:ext>
            </a:extLst>
          </p:cNvPr>
          <p:cNvSpPr txBox="1">
            <a:spLocks/>
          </p:cNvSpPr>
          <p:nvPr/>
        </p:nvSpPr>
        <p:spPr>
          <a:xfrm>
            <a:off x="336176" y="310658"/>
            <a:ext cx="11510683" cy="946769"/>
          </a:xfrm>
          <a:prstGeom prst="rect">
            <a:avLst/>
          </a:prstGeom>
        </p:spPr>
        <p:txBody>
          <a:bodyPr/>
          <a:lstStyle>
            <a:lvl1pPr algn="l" rtl="0" fontAlgn="base">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fontAlgn="base">
              <a:lnSpc>
                <a:spcPct val="90000"/>
              </a:lnSpc>
              <a:spcBef>
                <a:spcPct val="0"/>
              </a:spcBef>
              <a:spcAft>
                <a:spcPct val="0"/>
              </a:spcAft>
              <a:defRPr sz="4400">
                <a:solidFill>
                  <a:schemeClr val="tx1"/>
                </a:solidFill>
                <a:latin typeface="Arial" panose="020B0604020202020204" pitchFamily="34" charset="0"/>
              </a:defRPr>
            </a:lvl2pPr>
            <a:lvl3pPr algn="l" rtl="0" fontAlgn="base">
              <a:lnSpc>
                <a:spcPct val="90000"/>
              </a:lnSpc>
              <a:spcBef>
                <a:spcPct val="0"/>
              </a:spcBef>
              <a:spcAft>
                <a:spcPct val="0"/>
              </a:spcAft>
              <a:defRPr sz="4400">
                <a:solidFill>
                  <a:schemeClr val="tx1"/>
                </a:solidFill>
                <a:latin typeface="Arial" panose="020B0604020202020204" pitchFamily="34" charset="0"/>
              </a:defRPr>
            </a:lvl3pPr>
            <a:lvl4pPr algn="l" rtl="0" fontAlgn="base">
              <a:lnSpc>
                <a:spcPct val="90000"/>
              </a:lnSpc>
              <a:spcBef>
                <a:spcPct val="0"/>
              </a:spcBef>
              <a:spcAft>
                <a:spcPct val="0"/>
              </a:spcAft>
              <a:defRPr sz="4400">
                <a:solidFill>
                  <a:schemeClr val="tx1"/>
                </a:solidFill>
                <a:latin typeface="Arial" panose="020B0604020202020204" pitchFamily="34" charset="0"/>
              </a:defRPr>
            </a:lvl4pPr>
            <a:lvl5pPr algn="l" rtl="0" fontAlgn="base">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a:lstStyle>
          <a:p>
            <a:pPr defTabSz="914377">
              <a:defRPr/>
            </a:pPr>
            <a:r>
              <a:rPr lang="en-US" sz="4000" b="1" dirty="0">
                <a:solidFill>
                  <a:srgbClr val="0070C0"/>
                </a:solidFill>
                <a:latin typeface="Century Gothic" panose="020B0502020202020204" pitchFamily="34" charset="0"/>
              </a:rPr>
              <a:t>Build School Around the Needs of Students</a:t>
            </a:r>
          </a:p>
        </p:txBody>
      </p:sp>
      <p:sp>
        <p:nvSpPr>
          <p:cNvPr id="2" name="TextBox 1">
            <a:extLst>
              <a:ext uri="{FF2B5EF4-FFF2-40B4-BE49-F238E27FC236}">
                <a16:creationId xmlns:a16="http://schemas.microsoft.com/office/drawing/2014/main" id="{E25B9471-1674-DA60-F48A-7777FD1DCF79}"/>
              </a:ext>
            </a:extLst>
          </p:cNvPr>
          <p:cNvSpPr txBox="1"/>
          <p:nvPr/>
        </p:nvSpPr>
        <p:spPr>
          <a:xfrm>
            <a:off x="5857760" y="5733565"/>
            <a:ext cx="5989099" cy="338554"/>
          </a:xfrm>
          <a:prstGeom prst="rect">
            <a:avLst/>
          </a:prstGeom>
          <a:noFill/>
        </p:spPr>
        <p:txBody>
          <a:bodyPr wrap="square">
            <a:spAutoFit/>
          </a:bodyPr>
          <a:lstStyle/>
          <a:p>
            <a:pPr marL="285744" indent="-285744" defTabSz="914377" eaLnBrk="0" fontAlgn="base" hangingPunct="0">
              <a:spcBef>
                <a:spcPct val="0"/>
              </a:spcBef>
              <a:spcAft>
                <a:spcPct val="0"/>
              </a:spcAft>
              <a:buFont typeface="Arial" panose="020B0604020202020204" pitchFamily="34" charset="0"/>
              <a:buChar char="•"/>
              <a:defRPr/>
            </a:pPr>
            <a:r>
              <a:rPr lang="en-US" sz="1600" dirty="0">
                <a:solidFill>
                  <a:srgbClr val="000000"/>
                </a:solidFill>
                <a:latin typeface="Century Gothic" panose="020B0502020202020204" pitchFamily="34" charset="0"/>
              </a:rPr>
              <a:t>Bring students back to your district </a:t>
            </a:r>
            <a:r>
              <a:rPr lang="en-US" sz="1600" b="1" dirty="0">
                <a:solidFill>
                  <a:srgbClr val="000000"/>
                </a:solidFill>
                <a:latin typeface="Century Gothic" panose="020B0502020202020204" pitchFamily="34" charset="0"/>
              </a:rPr>
              <a:t>to recover ADA</a:t>
            </a:r>
          </a:p>
        </p:txBody>
      </p:sp>
    </p:spTree>
    <p:extLst>
      <p:ext uri="{BB962C8B-B14F-4D97-AF65-F5344CB8AC3E}">
        <p14:creationId xmlns:p14="http://schemas.microsoft.com/office/powerpoint/2010/main" val="1365288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170EC1-C1E1-463A-90F0-1F4E718DAA86}"/>
              </a:ext>
            </a:extLst>
          </p:cNvPr>
          <p:cNvSpPr>
            <a:spLocks noGrp="1"/>
          </p:cNvSpPr>
          <p:nvPr>
            <p:ph type="title"/>
          </p:nvPr>
        </p:nvSpPr>
        <p:spPr/>
        <p:txBody>
          <a:bodyPr>
            <a:normAutofit/>
          </a:bodyPr>
          <a:lstStyle/>
          <a:p>
            <a:endParaRPr lang="en-US"/>
          </a:p>
        </p:txBody>
      </p:sp>
      <p:pic>
        <p:nvPicPr>
          <p:cNvPr id="8" name="Content Placeholder 7" descr="Users">
            <a:extLst>
              <a:ext uri="{FF2B5EF4-FFF2-40B4-BE49-F238E27FC236}">
                <a16:creationId xmlns:a16="http://schemas.microsoft.com/office/drawing/2014/main" id="{3A85D1D4-EE9B-3444-9ECA-F31BB9E2480D}"/>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400" y="3328459"/>
            <a:ext cx="1219200" cy="1219200"/>
          </a:xfrm>
        </p:spPr>
      </p:pic>
      <p:sp>
        <p:nvSpPr>
          <p:cNvPr id="5" name="Rectangle 4">
            <a:extLst>
              <a:ext uri="{FF2B5EF4-FFF2-40B4-BE49-F238E27FC236}">
                <a16:creationId xmlns:a16="http://schemas.microsoft.com/office/drawing/2014/main" id="{02F606DC-A7F8-C54B-A93A-342D90839BED}"/>
              </a:ext>
            </a:extLst>
          </p:cNvPr>
          <p:cNvSpPr/>
          <p:nvPr/>
        </p:nvSpPr>
        <p:spPr>
          <a:xfrm>
            <a:off x="0" y="0"/>
            <a:ext cx="12192000" cy="6858000"/>
          </a:xfrm>
          <a:prstGeom prst="rect">
            <a:avLst/>
          </a:prstGeom>
          <a:solidFill>
            <a:srgbClr val="0068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679E"/>
              </a:solidFill>
            </a:endParaRPr>
          </a:p>
        </p:txBody>
      </p:sp>
      <p:sp>
        <p:nvSpPr>
          <p:cNvPr id="6" name="Rectangle 5">
            <a:extLst>
              <a:ext uri="{FF2B5EF4-FFF2-40B4-BE49-F238E27FC236}">
                <a16:creationId xmlns:a16="http://schemas.microsoft.com/office/drawing/2014/main" id="{39DFF6C7-94C9-3F4D-BEA2-1A46FCD78F3D}"/>
              </a:ext>
            </a:extLst>
          </p:cNvPr>
          <p:cNvSpPr/>
          <p:nvPr/>
        </p:nvSpPr>
        <p:spPr>
          <a:xfrm>
            <a:off x="1250525" y="2639158"/>
            <a:ext cx="8507329" cy="913007"/>
          </a:xfrm>
          <a:prstGeom prst="rect">
            <a:avLst/>
          </a:prstGeom>
        </p:spPr>
        <p:txBody>
          <a:bodyPr wrap="none">
            <a:spAutoFit/>
          </a:bodyPr>
          <a:lstStyle/>
          <a:p>
            <a:r>
              <a:rPr lang="en-US" sz="5333" b="1" dirty="0">
                <a:solidFill>
                  <a:schemeClr val="bg1"/>
                </a:solidFill>
              </a:rPr>
              <a:t>What is EdOptions Academy?</a:t>
            </a:r>
          </a:p>
        </p:txBody>
      </p:sp>
    </p:spTree>
    <p:extLst>
      <p:ext uri="{BB962C8B-B14F-4D97-AF65-F5344CB8AC3E}">
        <p14:creationId xmlns:p14="http://schemas.microsoft.com/office/powerpoint/2010/main" val="249475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A8A9D3B-2E84-4E28-8DDC-C0E23DD9B814}"/>
              </a:ext>
            </a:extLst>
          </p:cNvPr>
          <p:cNvSpPr/>
          <p:nvPr/>
        </p:nvSpPr>
        <p:spPr>
          <a:xfrm>
            <a:off x="9275287" y="3835392"/>
            <a:ext cx="2100472" cy="18287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94A1506C-5DBF-47D3-8B6D-AFCB41F50D33}"/>
              </a:ext>
            </a:extLst>
          </p:cNvPr>
          <p:cNvSpPr/>
          <p:nvPr/>
        </p:nvSpPr>
        <p:spPr>
          <a:xfrm>
            <a:off x="7183551" y="2006600"/>
            <a:ext cx="2100472" cy="18287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7C790789-7331-4C8A-A7F2-580BF7087A45}"/>
              </a:ext>
            </a:extLst>
          </p:cNvPr>
          <p:cNvSpPr>
            <a:spLocks noGrp="1"/>
          </p:cNvSpPr>
          <p:nvPr>
            <p:ph type="title"/>
          </p:nvPr>
        </p:nvSpPr>
        <p:spPr>
          <a:xfrm>
            <a:off x="366714" y="799368"/>
            <a:ext cx="11458285" cy="609600"/>
          </a:xfrm>
        </p:spPr>
        <p:txBody>
          <a:bodyPr>
            <a:noAutofit/>
          </a:bodyPr>
          <a:lstStyle/>
          <a:p>
            <a:r>
              <a:rPr lang="en-US" sz="4000" dirty="0">
                <a:solidFill>
                  <a:srgbClr val="0070C0"/>
                </a:solidFill>
                <a:latin typeface="Century Gothic" panose="020B0502020202020204" pitchFamily="34" charset="0"/>
              </a:rPr>
              <a:t>A Fully-Accredited Virtual School Program </a:t>
            </a:r>
          </a:p>
        </p:txBody>
      </p:sp>
      <p:sp>
        <p:nvSpPr>
          <p:cNvPr id="4" name="TextBox 3">
            <a:extLst>
              <a:ext uri="{FF2B5EF4-FFF2-40B4-BE49-F238E27FC236}">
                <a16:creationId xmlns:a16="http://schemas.microsoft.com/office/drawing/2014/main" id="{DA0E6C91-E33E-4768-A401-5FDF24455587}"/>
              </a:ext>
            </a:extLst>
          </p:cNvPr>
          <p:cNvSpPr txBox="1"/>
          <p:nvPr/>
        </p:nvSpPr>
        <p:spPr>
          <a:xfrm>
            <a:off x="7353624" y="2090499"/>
            <a:ext cx="1930400" cy="1159228"/>
          </a:xfrm>
          <a:prstGeom prst="rect">
            <a:avLst/>
          </a:prstGeom>
          <a:noFill/>
        </p:spPr>
        <p:txBody>
          <a:bodyPr wrap="square" rtlCol="0">
            <a:spAutoFit/>
          </a:bodyPr>
          <a:lstStyle/>
          <a:p>
            <a:pPr algn="ctr"/>
            <a:r>
              <a:rPr lang="en-US" sz="5333" b="1" dirty="0">
                <a:solidFill>
                  <a:schemeClr val="tx2"/>
                </a:solidFill>
              </a:rPr>
              <a:t>90% </a:t>
            </a:r>
          </a:p>
          <a:p>
            <a:pPr algn="ctr"/>
            <a:r>
              <a:rPr lang="en-US" sz="1600" dirty="0"/>
              <a:t>passing rate</a:t>
            </a:r>
          </a:p>
        </p:txBody>
      </p:sp>
      <p:sp>
        <p:nvSpPr>
          <p:cNvPr id="7" name="Rectangle 6">
            <a:extLst>
              <a:ext uri="{FF2B5EF4-FFF2-40B4-BE49-F238E27FC236}">
                <a16:creationId xmlns:a16="http://schemas.microsoft.com/office/drawing/2014/main" id="{D37DC924-7D1A-4F25-8328-BED79BCECE16}"/>
              </a:ext>
            </a:extLst>
          </p:cNvPr>
          <p:cNvSpPr/>
          <p:nvPr/>
        </p:nvSpPr>
        <p:spPr>
          <a:xfrm>
            <a:off x="9233021" y="2090499"/>
            <a:ext cx="2084424" cy="1159228"/>
          </a:xfrm>
          <a:prstGeom prst="rect">
            <a:avLst/>
          </a:prstGeom>
        </p:spPr>
        <p:txBody>
          <a:bodyPr wrap="square">
            <a:spAutoFit/>
          </a:bodyPr>
          <a:lstStyle/>
          <a:p>
            <a:pPr algn="ctr"/>
            <a:r>
              <a:rPr lang="en-US" sz="5333" b="1" dirty="0">
                <a:solidFill>
                  <a:schemeClr val="tx2"/>
                </a:solidFill>
              </a:rPr>
              <a:t>80% </a:t>
            </a:r>
          </a:p>
          <a:p>
            <a:pPr algn="ctr"/>
            <a:r>
              <a:rPr lang="en-US" sz="1600" dirty="0"/>
              <a:t>course completion</a:t>
            </a:r>
          </a:p>
        </p:txBody>
      </p:sp>
      <p:sp>
        <p:nvSpPr>
          <p:cNvPr id="9" name="Rectangle 8">
            <a:extLst>
              <a:ext uri="{FF2B5EF4-FFF2-40B4-BE49-F238E27FC236}">
                <a16:creationId xmlns:a16="http://schemas.microsoft.com/office/drawing/2014/main" id="{58A48B6F-9703-40E7-A209-7ACF8FBE0FA1}"/>
              </a:ext>
            </a:extLst>
          </p:cNvPr>
          <p:cNvSpPr/>
          <p:nvPr/>
        </p:nvSpPr>
        <p:spPr>
          <a:xfrm>
            <a:off x="7183553" y="3896945"/>
            <a:ext cx="2082993" cy="1446550"/>
          </a:xfrm>
          <a:prstGeom prst="rect">
            <a:avLst/>
          </a:prstGeom>
        </p:spPr>
        <p:txBody>
          <a:bodyPr wrap="square">
            <a:spAutoFit/>
          </a:bodyPr>
          <a:lstStyle/>
          <a:p>
            <a:pPr algn="ctr"/>
            <a:r>
              <a:rPr lang="en-US" sz="4800" b="1" dirty="0">
                <a:solidFill>
                  <a:schemeClr val="accent5"/>
                </a:solidFill>
              </a:rPr>
              <a:t>200K+</a:t>
            </a:r>
            <a:r>
              <a:rPr lang="en-US" sz="4800" b="1" dirty="0"/>
              <a:t> </a:t>
            </a:r>
          </a:p>
          <a:p>
            <a:pPr algn="ctr"/>
            <a:r>
              <a:rPr lang="en-US" sz="1600" dirty="0"/>
              <a:t>enrollments annually</a:t>
            </a:r>
          </a:p>
          <a:p>
            <a:pPr algn="ctr"/>
            <a:endParaRPr lang="en-US" sz="2400" dirty="0"/>
          </a:p>
        </p:txBody>
      </p:sp>
      <p:sp>
        <p:nvSpPr>
          <p:cNvPr id="10" name="Rectangle 9">
            <a:extLst>
              <a:ext uri="{FF2B5EF4-FFF2-40B4-BE49-F238E27FC236}">
                <a16:creationId xmlns:a16="http://schemas.microsoft.com/office/drawing/2014/main" id="{2CB08B78-DE6D-480E-A7F2-DAF660388651}"/>
              </a:ext>
            </a:extLst>
          </p:cNvPr>
          <p:cNvSpPr/>
          <p:nvPr/>
        </p:nvSpPr>
        <p:spPr>
          <a:xfrm>
            <a:off x="9207826" y="3835393"/>
            <a:ext cx="2109623" cy="1569660"/>
          </a:xfrm>
          <a:prstGeom prst="rect">
            <a:avLst/>
          </a:prstGeom>
        </p:spPr>
        <p:txBody>
          <a:bodyPr wrap="square">
            <a:spAutoFit/>
          </a:bodyPr>
          <a:lstStyle/>
          <a:p>
            <a:pPr algn="ctr"/>
            <a:r>
              <a:rPr lang="en-US" sz="4800" b="1" dirty="0">
                <a:solidFill>
                  <a:schemeClr val="accent5"/>
                </a:solidFill>
              </a:rPr>
              <a:t>500+ </a:t>
            </a:r>
          </a:p>
          <a:p>
            <a:pPr algn="ctr"/>
            <a:r>
              <a:rPr lang="en-US" sz="1600" dirty="0"/>
              <a:t>full time teachers &amp;</a:t>
            </a:r>
          </a:p>
          <a:p>
            <a:pPr algn="ctr"/>
            <a:r>
              <a:rPr lang="en-US" sz="1600" dirty="0"/>
              <a:t>150+ part time teachers</a:t>
            </a:r>
          </a:p>
        </p:txBody>
      </p:sp>
      <p:cxnSp>
        <p:nvCxnSpPr>
          <p:cNvPr id="12" name="Straight Connector 11">
            <a:extLst>
              <a:ext uri="{FF2B5EF4-FFF2-40B4-BE49-F238E27FC236}">
                <a16:creationId xmlns:a16="http://schemas.microsoft.com/office/drawing/2014/main" id="{0D94184F-BC7F-4680-8D25-243CAC1AAC40}"/>
              </a:ext>
            </a:extLst>
          </p:cNvPr>
          <p:cNvCxnSpPr>
            <a:cxnSpLocks/>
          </p:cNvCxnSpPr>
          <p:nvPr/>
        </p:nvCxnSpPr>
        <p:spPr>
          <a:xfrm>
            <a:off x="7186797" y="3835400"/>
            <a:ext cx="4197704" cy="0"/>
          </a:xfrm>
          <a:prstGeom prst="line">
            <a:avLst/>
          </a:prstGeom>
          <a:ln w="6350">
            <a:solidFill>
              <a:schemeClr val="bg1">
                <a:lumMod val="6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3CD428-FF2E-4BA5-A042-F00653D47EA3}"/>
              </a:ext>
            </a:extLst>
          </p:cNvPr>
          <p:cNvCxnSpPr>
            <a:cxnSpLocks/>
          </p:cNvCxnSpPr>
          <p:nvPr/>
        </p:nvCxnSpPr>
        <p:spPr>
          <a:xfrm>
            <a:off x="9284023" y="2258647"/>
            <a:ext cx="0" cy="3657584"/>
          </a:xfrm>
          <a:prstGeom prst="line">
            <a:avLst/>
          </a:prstGeom>
          <a:ln w="6350">
            <a:solidFill>
              <a:schemeClr val="bg1">
                <a:lumMod val="6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3" name="Content Placeholder 2">
            <a:extLst>
              <a:ext uri="{FF2B5EF4-FFF2-40B4-BE49-F238E27FC236}">
                <a16:creationId xmlns:a16="http://schemas.microsoft.com/office/drawing/2014/main" id="{FB613247-BBE8-68BB-58AE-AE2668237981}"/>
              </a:ext>
            </a:extLst>
          </p:cNvPr>
          <p:cNvSpPr>
            <a:spLocks noGrp="1"/>
          </p:cNvSpPr>
          <p:nvPr>
            <p:ph idx="10"/>
          </p:nvPr>
        </p:nvSpPr>
        <p:spPr>
          <a:xfrm>
            <a:off x="392824" y="1500925"/>
            <a:ext cx="6592351" cy="4792039"/>
          </a:xfrm>
        </p:spPr>
        <p:txBody>
          <a:bodyPr>
            <a:normAutofit/>
          </a:bodyPr>
          <a:lstStyle/>
          <a:p>
            <a:pPr marL="285743" indent="-285743">
              <a:spcBef>
                <a:spcPts val="600"/>
              </a:spcBef>
              <a:spcAft>
                <a:spcPts val="600"/>
              </a:spcAft>
              <a:buFont typeface="Arial" panose="020B0604020202020204" pitchFamily="34" charset="0"/>
              <a:buChar char="•"/>
            </a:pPr>
            <a:r>
              <a:rPr lang="en-US" sz="1600" dirty="0"/>
              <a:t>EdOptions was founded in 1997 </a:t>
            </a:r>
            <a:r>
              <a:rPr lang="en-US" sz="1600" dirty="0">
                <a:latin typeface="Arial"/>
              </a:rPr>
              <a:t>to create outstanding web-based educational programs that support students and teachers inside and outside the traditional classroom. </a:t>
            </a:r>
          </a:p>
          <a:p>
            <a:pPr marL="285743" indent="-285743">
              <a:spcBef>
                <a:spcPts val="600"/>
              </a:spcBef>
              <a:spcAft>
                <a:spcPts val="600"/>
              </a:spcAft>
              <a:buFont typeface="Arial" panose="020B0604020202020204" pitchFamily="34" charset="0"/>
              <a:buChar char="•"/>
            </a:pPr>
            <a:r>
              <a:rPr lang="en-US" sz="1600" dirty="0">
                <a:latin typeface="Arial"/>
              </a:rPr>
              <a:t>To do this, </a:t>
            </a:r>
            <a:r>
              <a:rPr lang="en-US" sz="1600" dirty="0"/>
              <a:t>Edmentum partners with schools and districts to deliver rigorous and research-based virtual courses built to state and national standards.</a:t>
            </a:r>
          </a:p>
          <a:p>
            <a:pPr marL="285743" indent="-285743">
              <a:spcBef>
                <a:spcPts val="600"/>
              </a:spcBef>
              <a:spcAft>
                <a:spcPts val="600"/>
              </a:spcAft>
              <a:buFont typeface="Arial" panose="020B0604020202020204" pitchFamily="34" charset="0"/>
              <a:buChar char="•"/>
            </a:pPr>
            <a:r>
              <a:rPr lang="en-US" sz="1600" dirty="0"/>
              <a:t>Taught by high-quality, state-certified teachers experienced in effective synchronous and asynchronous online instruction and support.</a:t>
            </a:r>
          </a:p>
          <a:p>
            <a:pPr marL="285743" indent="-285743">
              <a:spcBef>
                <a:spcPts val="600"/>
              </a:spcBef>
              <a:spcAft>
                <a:spcPts val="600"/>
              </a:spcAft>
              <a:buFont typeface="Arial" panose="020B0604020202020204" pitchFamily="34" charset="0"/>
              <a:buChar char="•"/>
            </a:pPr>
            <a:r>
              <a:rPr lang="en-US" sz="1600" dirty="0"/>
              <a:t>Flexible program implementation and management designed for virtual learning</a:t>
            </a:r>
          </a:p>
          <a:p>
            <a:pPr marL="285743" indent="-285743">
              <a:spcBef>
                <a:spcPts val="600"/>
              </a:spcBef>
              <a:spcAft>
                <a:spcPts val="600"/>
              </a:spcAft>
              <a:buFont typeface="Arial" panose="020B0604020202020204" pitchFamily="34" charset="0"/>
              <a:buChar char="•"/>
            </a:pPr>
            <a:r>
              <a:rPr lang="en-US" sz="1600" dirty="0"/>
              <a:t>End-to-end managed educational services</a:t>
            </a:r>
          </a:p>
          <a:p>
            <a:pPr marL="285750" indent="-285750">
              <a:spcBef>
                <a:spcPts val="600"/>
              </a:spcBef>
              <a:spcAft>
                <a:spcPts val="600"/>
              </a:spcAft>
              <a:buFont typeface="Arial" panose="020B0604020202020204" pitchFamily="34" charset="0"/>
              <a:buChar char="•"/>
            </a:pPr>
            <a:r>
              <a:rPr lang="en-US" sz="1600" dirty="0"/>
              <a:t>Accredited by </a:t>
            </a:r>
            <a:r>
              <a:rPr lang="en-US" sz="1600" dirty="0" err="1"/>
              <a:t>Cognia</a:t>
            </a:r>
            <a:r>
              <a:rPr lang="en-US" sz="1600" dirty="0"/>
              <a:t> </a:t>
            </a:r>
            <a:r>
              <a:rPr lang="en-US" sz="1600" i="1" dirty="0"/>
              <a:t>(Formerly </a:t>
            </a:r>
            <a:r>
              <a:rPr lang="en-US" sz="1600" i="1" dirty="0" err="1"/>
              <a:t>AdvanceEd</a:t>
            </a:r>
            <a:r>
              <a:rPr lang="en-US" sz="1600" i="1" dirty="0"/>
              <a:t>)</a:t>
            </a:r>
          </a:p>
        </p:txBody>
      </p:sp>
      <p:pic>
        <p:nvPicPr>
          <p:cNvPr id="18" name="Picture 17">
            <a:extLst>
              <a:ext uri="{FF2B5EF4-FFF2-40B4-BE49-F238E27FC236}">
                <a16:creationId xmlns:a16="http://schemas.microsoft.com/office/drawing/2014/main" id="{3B7B2826-6655-0CB2-BB94-F3A549C0B671}"/>
              </a:ext>
            </a:extLst>
          </p:cNvPr>
          <p:cNvPicPr>
            <a:picLocks noChangeAspect="1"/>
          </p:cNvPicPr>
          <p:nvPr/>
        </p:nvPicPr>
        <p:blipFill>
          <a:blip r:embed="rId3"/>
          <a:stretch>
            <a:fillRect/>
          </a:stretch>
        </p:blipFill>
        <p:spPr>
          <a:xfrm>
            <a:off x="0" y="0"/>
            <a:ext cx="3853873" cy="645259"/>
          </a:xfrm>
          <a:prstGeom prst="rect">
            <a:avLst/>
          </a:prstGeom>
        </p:spPr>
      </p:pic>
    </p:spTree>
    <p:extLst>
      <p:ext uri="{BB962C8B-B14F-4D97-AF65-F5344CB8AC3E}">
        <p14:creationId xmlns:p14="http://schemas.microsoft.com/office/powerpoint/2010/main" val="4197064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7FEC-6F28-429B-8394-051E1AE50F16}"/>
              </a:ext>
            </a:extLst>
          </p:cNvPr>
          <p:cNvSpPr>
            <a:spLocks noGrp="1"/>
          </p:cNvSpPr>
          <p:nvPr>
            <p:ph type="title"/>
          </p:nvPr>
        </p:nvSpPr>
        <p:spPr/>
        <p:txBody>
          <a:bodyPr>
            <a:noAutofit/>
          </a:bodyPr>
          <a:lstStyle/>
          <a:p>
            <a:r>
              <a:rPr lang="en-US" sz="3733" dirty="0">
                <a:solidFill>
                  <a:srgbClr val="0070C0"/>
                </a:solidFill>
                <a:latin typeface="Century Gothic" panose="020B0502020202020204" pitchFamily="34" charset="0"/>
              </a:rPr>
              <a:t>High Quality Teachers and Instructional Supports</a:t>
            </a:r>
          </a:p>
        </p:txBody>
      </p:sp>
      <p:pic>
        <p:nvPicPr>
          <p:cNvPr id="5" name="Picture 4">
            <a:extLst>
              <a:ext uri="{FF2B5EF4-FFF2-40B4-BE49-F238E27FC236}">
                <a16:creationId xmlns:a16="http://schemas.microsoft.com/office/drawing/2014/main" id="{ABFB93D3-B6AA-4DBC-9572-8A2D3DD0035C}"/>
              </a:ext>
            </a:extLst>
          </p:cNvPr>
          <p:cNvPicPr>
            <a:picLocks noChangeAspect="1"/>
          </p:cNvPicPr>
          <p:nvPr/>
        </p:nvPicPr>
        <p:blipFill>
          <a:blip r:embed="rId3"/>
          <a:stretch>
            <a:fillRect/>
          </a:stretch>
        </p:blipFill>
        <p:spPr>
          <a:xfrm>
            <a:off x="4204703" y="1133741"/>
            <a:ext cx="3782593" cy="1310417"/>
          </a:xfrm>
          <a:prstGeom prst="rect">
            <a:avLst/>
          </a:prstGeom>
        </p:spPr>
      </p:pic>
      <p:pic>
        <p:nvPicPr>
          <p:cNvPr id="6" name="Picture 5">
            <a:extLst>
              <a:ext uri="{FF2B5EF4-FFF2-40B4-BE49-F238E27FC236}">
                <a16:creationId xmlns:a16="http://schemas.microsoft.com/office/drawing/2014/main" id="{AA71807D-7378-4FB7-B239-A01AC80C0189}"/>
              </a:ext>
            </a:extLst>
          </p:cNvPr>
          <p:cNvPicPr>
            <a:picLocks noChangeAspect="1"/>
          </p:cNvPicPr>
          <p:nvPr/>
        </p:nvPicPr>
        <p:blipFill>
          <a:blip r:embed="rId4"/>
          <a:stretch>
            <a:fillRect/>
          </a:stretch>
        </p:blipFill>
        <p:spPr>
          <a:xfrm>
            <a:off x="8955185" y="2385275"/>
            <a:ext cx="2995388" cy="3415360"/>
          </a:xfrm>
          <a:prstGeom prst="rect">
            <a:avLst/>
          </a:prstGeom>
        </p:spPr>
      </p:pic>
      <p:sp>
        <p:nvSpPr>
          <p:cNvPr id="8" name="TextBox 7">
            <a:extLst>
              <a:ext uri="{FF2B5EF4-FFF2-40B4-BE49-F238E27FC236}">
                <a16:creationId xmlns:a16="http://schemas.microsoft.com/office/drawing/2014/main" id="{4158FC03-1355-49FD-B678-E1C1A5E202CC}"/>
              </a:ext>
            </a:extLst>
          </p:cNvPr>
          <p:cNvSpPr txBox="1"/>
          <p:nvPr/>
        </p:nvSpPr>
        <p:spPr>
          <a:xfrm>
            <a:off x="215998" y="2497704"/>
            <a:ext cx="8739187" cy="4360296"/>
          </a:xfrm>
          <a:prstGeom prst="rect">
            <a:avLst/>
          </a:prstGeom>
          <a:noFill/>
        </p:spPr>
        <p:txBody>
          <a:bodyPr wrap="square" rtlCol="0">
            <a:spAutoFit/>
          </a:bodyPr>
          <a:lstStyle/>
          <a:p>
            <a:r>
              <a:rPr lang="en-US" sz="1600" b="1" dirty="0"/>
              <a:t>Supports Available within our standard instructional model: </a:t>
            </a:r>
          </a:p>
          <a:p>
            <a:pPr marL="380981" indent="-380981">
              <a:buFont typeface="Arial" panose="020B0604020202020204" pitchFamily="34" charset="0"/>
              <a:buChar char="•"/>
            </a:pPr>
            <a:r>
              <a:rPr lang="en-US" sz="1600" dirty="0"/>
              <a:t>Access to structured online courses, 24/7/365; target due dates to ensure pacing</a:t>
            </a:r>
          </a:p>
          <a:p>
            <a:pPr marL="380981" indent="-380981">
              <a:buFont typeface="Arial" panose="020B0604020202020204" pitchFamily="34" charset="0"/>
              <a:buChar char="•"/>
            </a:pPr>
            <a:r>
              <a:rPr lang="en-US" sz="1600" dirty="0"/>
              <a:t>Access to </a:t>
            </a:r>
            <a:r>
              <a:rPr lang="en-US" sz="1600" b="1" dirty="0"/>
              <a:t>recorded lessons</a:t>
            </a:r>
            <a:r>
              <a:rPr lang="en-US" sz="1600" dirty="0"/>
              <a:t>, study guides, and teacher-curated course-aligned materials</a:t>
            </a:r>
          </a:p>
          <a:p>
            <a:pPr marL="380981" indent="-380981">
              <a:buFont typeface="Arial" panose="020B0604020202020204" pitchFamily="34" charset="0"/>
              <a:buChar char="•"/>
            </a:pPr>
            <a:r>
              <a:rPr lang="en-US" sz="1600" b="1" dirty="0"/>
              <a:t>Live Lessons </a:t>
            </a:r>
            <a:r>
              <a:rPr lang="en-US" sz="1600" dirty="0"/>
              <a:t>offered based on a set schedule, offered to all EdOptions students</a:t>
            </a:r>
          </a:p>
          <a:p>
            <a:pPr marL="990566" lvl="1" indent="-380981">
              <a:buFont typeface="Arial" panose="020B0604020202020204" pitchFamily="34" charset="0"/>
              <a:buChar char="•"/>
            </a:pPr>
            <a:r>
              <a:rPr lang="en-US" sz="1600" dirty="0"/>
              <a:t>6-12 are offered weekly</a:t>
            </a:r>
          </a:p>
          <a:p>
            <a:pPr marL="990566" lvl="1" indent="-380981">
              <a:buFont typeface="Arial" panose="020B0604020202020204" pitchFamily="34" charset="0"/>
              <a:buChar char="•"/>
            </a:pPr>
            <a:r>
              <a:rPr lang="en-US" sz="1600" dirty="0"/>
              <a:t>K-5 are offered daily Mon-Thurs </a:t>
            </a:r>
          </a:p>
          <a:p>
            <a:pPr marL="990566" lvl="1" indent="-380981">
              <a:buFont typeface="Arial" panose="020B0604020202020204" pitchFamily="34" charset="0"/>
              <a:buChar char="•"/>
            </a:pPr>
            <a:r>
              <a:rPr lang="en-US" sz="1600" dirty="0"/>
              <a:t>Enhanced synchronous options available</a:t>
            </a:r>
          </a:p>
          <a:p>
            <a:pPr marL="380981" indent="-380981">
              <a:buFont typeface="Arial" panose="020B0604020202020204" pitchFamily="34" charset="0"/>
              <a:buChar char="•"/>
            </a:pPr>
            <a:r>
              <a:rPr lang="en-US" sz="1600" dirty="0"/>
              <a:t>Daily </a:t>
            </a:r>
            <a:r>
              <a:rPr lang="en-US" sz="1600" b="1" dirty="0"/>
              <a:t>Live Help </a:t>
            </a:r>
            <a:r>
              <a:rPr lang="en-US" sz="1600" dirty="0"/>
              <a:t>available for students during core school hours (core content areas)</a:t>
            </a:r>
          </a:p>
          <a:p>
            <a:pPr marL="380981" indent="-380981">
              <a:buFont typeface="Arial" panose="020B0604020202020204" pitchFamily="34" charset="0"/>
              <a:buChar char="•"/>
            </a:pPr>
            <a:r>
              <a:rPr lang="en-US" sz="1600" dirty="0"/>
              <a:t>Access to Teacher office hours </a:t>
            </a:r>
          </a:p>
          <a:p>
            <a:pPr marL="380981" indent="-380981">
              <a:buFont typeface="Arial" panose="020B0604020202020204" pitchFamily="34" charset="0"/>
              <a:buChar char="•"/>
            </a:pPr>
            <a:r>
              <a:rPr lang="en-US" sz="1600" dirty="0"/>
              <a:t>Teacher communication via email, phone, and text (within 24-48 hours)</a:t>
            </a:r>
          </a:p>
          <a:p>
            <a:pPr marL="380981" indent="-380981">
              <a:buFont typeface="Arial" panose="020B0604020202020204" pitchFamily="34" charset="0"/>
              <a:buChar char="•"/>
            </a:pPr>
            <a:r>
              <a:rPr lang="en-US" sz="1600" dirty="0"/>
              <a:t>Feedback on graded work within 48 hours</a:t>
            </a:r>
          </a:p>
          <a:p>
            <a:pPr marL="380981" indent="-380981">
              <a:buFont typeface="Arial" panose="020B0604020202020204" pitchFamily="34" charset="0"/>
              <a:buChar char="•"/>
            </a:pPr>
            <a:r>
              <a:rPr lang="en-US" sz="1600" dirty="0"/>
              <a:t>Regular Progress Reports </a:t>
            </a:r>
          </a:p>
          <a:p>
            <a:pPr marL="380981" indent="-380981">
              <a:buFont typeface="Arial" panose="020B0604020202020204" pitchFamily="34" charset="0"/>
              <a:buChar char="•"/>
            </a:pPr>
            <a:r>
              <a:rPr lang="en-US" sz="1600" dirty="0"/>
              <a:t>OnDemand Access to grade and student activity via Genius SIS</a:t>
            </a:r>
          </a:p>
          <a:p>
            <a:pPr marL="380981" indent="-380981">
              <a:buFont typeface="Arial" panose="020B0604020202020204" pitchFamily="34" charset="0"/>
              <a:buChar char="•"/>
            </a:pPr>
            <a:r>
              <a:rPr lang="en-US" sz="1600" dirty="0"/>
              <a:t>Parent Access and Communication with teachers</a:t>
            </a:r>
          </a:p>
          <a:p>
            <a:pPr marL="380981" indent="-380981">
              <a:buFont typeface="Arial" panose="020B0604020202020204" pitchFamily="34" charset="0"/>
              <a:buChar char="•"/>
            </a:pPr>
            <a:r>
              <a:rPr lang="en-US" sz="1600" dirty="0">
                <a:solidFill>
                  <a:srgbClr val="000000"/>
                </a:solidFill>
                <a:latin typeface="Arial"/>
              </a:rPr>
              <a:t>IEP/504 Support</a:t>
            </a:r>
          </a:p>
          <a:p>
            <a:endParaRPr lang="en-US" sz="1867" dirty="0">
              <a:solidFill>
                <a:srgbClr val="000000"/>
              </a:solidFill>
              <a:latin typeface="Arial"/>
            </a:endParaRPr>
          </a:p>
          <a:p>
            <a:pPr marL="380981" indent="-380981">
              <a:buFont typeface="Arial" panose="020B0604020202020204" pitchFamily="34" charset="0"/>
              <a:buChar char="•"/>
            </a:pPr>
            <a:endParaRPr lang="en-US" sz="1867" dirty="0"/>
          </a:p>
        </p:txBody>
      </p:sp>
      <p:sp>
        <p:nvSpPr>
          <p:cNvPr id="9" name="TextBox 8">
            <a:extLst>
              <a:ext uri="{FF2B5EF4-FFF2-40B4-BE49-F238E27FC236}">
                <a16:creationId xmlns:a16="http://schemas.microsoft.com/office/drawing/2014/main" id="{B8060276-7932-426B-96BB-83F75416EF50}"/>
              </a:ext>
            </a:extLst>
          </p:cNvPr>
          <p:cNvSpPr txBox="1"/>
          <p:nvPr/>
        </p:nvSpPr>
        <p:spPr>
          <a:xfrm>
            <a:off x="7987297" y="5897632"/>
            <a:ext cx="1937375" cy="461665"/>
          </a:xfrm>
          <a:prstGeom prst="rect">
            <a:avLst/>
          </a:prstGeom>
          <a:noFill/>
        </p:spPr>
        <p:txBody>
          <a:bodyPr wrap="square" rtlCol="0">
            <a:spAutoFit/>
          </a:bodyPr>
          <a:lstStyle/>
          <a:p>
            <a:r>
              <a:rPr lang="en-US" sz="2400" b="1" dirty="0">
                <a:solidFill>
                  <a:srgbClr val="00B050"/>
                </a:solidFill>
                <a:hlinkClick r:id="rId5">
                  <a:extLst>
                    <a:ext uri="{A12FA001-AC4F-418D-AE19-62706E023703}">
                      <ahyp:hlinkClr xmlns:ahyp="http://schemas.microsoft.com/office/drawing/2018/hyperlinkcolor" val="tx"/>
                    </a:ext>
                  </a:extLst>
                </a:hlinkClick>
              </a:rPr>
              <a:t> </a:t>
            </a:r>
            <a:r>
              <a:rPr lang="en-US" sz="1867" b="1" dirty="0">
                <a:solidFill>
                  <a:srgbClr val="00B050"/>
                </a:solidFill>
                <a:hlinkClick r:id="rId5">
                  <a:extLst>
                    <a:ext uri="{A12FA001-AC4F-418D-AE19-62706E023703}">
                      <ahyp:hlinkClr xmlns:ahyp="http://schemas.microsoft.com/office/drawing/2018/hyperlinkcolor" val="tx"/>
                    </a:ext>
                  </a:extLst>
                </a:hlinkClick>
              </a:rPr>
              <a:t>Teacher Video</a:t>
            </a:r>
            <a:endParaRPr lang="en-US" sz="2400" b="1" dirty="0">
              <a:solidFill>
                <a:srgbClr val="00B050"/>
              </a:solidFill>
            </a:endParaRPr>
          </a:p>
        </p:txBody>
      </p:sp>
    </p:spTree>
    <p:extLst>
      <p:ext uri="{BB962C8B-B14F-4D97-AF65-F5344CB8AC3E}">
        <p14:creationId xmlns:p14="http://schemas.microsoft.com/office/powerpoint/2010/main" val="2152618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531B40C-C506-E442-A290-5FDCD8768D25}"/>
              </a:ext>
            </a:extLst>
          </p:cNvPr>
          <p:cNvSpPr/>
          <p:nvPr/>
        </p:nvSpPr>
        <p:spPr>
          <a:xfrm>
            <a:off x="296250" y="1177929"/>
            <a:ext cx="5589996" cy="1219200"/>
          </a:xfrm>
          <a:prstGeom prst="rect">
            <a:avLst/>
          </a:prstGeom>
          <a:solidFill>
            <a:schemeClr val="accent5"/>
          </a:solidFill>
          <a:ln>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2" name="Title 1"/>
          <p:cNvSpPr>
            <a:spLocks noGrp="1"/>
          </p:cNvSpPr>
          <p:nvPr>
            <p:ph type="title"/>
          </p:nvPr>
        </p:nvSpPr>
        <p:spPr/>
        <p:txBody>
          <a:bodyPr>
            <a:noAutofit/>
          </a:bodyPr>
          <a:lstStyle/>
          <a:p>
            <a:r>
              <a:rPr lang="en-US" sz="3733" dirty="0">
                <a:solidFill>
                  <a:srgbClr val="0070C0"/>
                </a:solidFill>
                <a:latin typeface="Century Gothic" panose="020B0502020202020204" pitchFamily="34" charset="0"/>
              </a:rPr>
              <a:t>K-12 Virtual &amp; Blended Learning</a:t>
            </a:r>
          </a:p>
        </p:txBody>
      </p:sp>
      <p:cxnSp>
        <p:nvCxnSpPr>
          <p:cNvPr id="31" name="Straight Connector 30">
            <a:extLst>
              <a:ext uri="{FF2B5EF4-FFF2-40B4-BE49-F238E27FC236}">
                <a16:creationId xmlns:a16="http://schemas.microsoft.com/office/drawing/2014/main" id="{C4983EF8-6DD6-420A-848E-E0D855C141AD}"/>
              </a:ext>
            </a:extLst>
          </p:cNvPr>
          <p:cNvCxnSpPr/>
          <p:nvPr/>
        </p:nvCxnSpPr>
        <p:spPr>
          <a:xfrm>
            <a:off x="9704959" y="6057743"/>
            <a:ext cx="182880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AC5F4E72-A071-6A40-8FF8-E76E83E8C49E}"/>
              </a:ext>
            </a:extLst>
          </p:cNvPr>
          <p:cNvSpPr/>
          <p:nvPr/>
        </p:nvSpPr>
        <p:spPr>
          <a:xfrm>
            <a:off x="296250" y="1250163"/>
            <a:ext cx="5799751" cy="995401"/>
          </a:xfrm>
          <a:prstGeom prst="rect">
            <a:avLst/>
          </a:prstGeom>
        </p:spPr>
        <p:txBody>
          <a:bodyPr wrap="square">
            <a:spAutoFit/>
          </a:bodyPr>
          <a:lstStyle/>
          <a:p>
            <a:r>
              <a:rPr lang="en-US" sz="1467">
                <a:solidFill>
                  <a:schemeClr val="bg1"/>
                </a:solidFill>
              </a:rPr>
              <a:t>Our </a:t>
            </a:r>
            <a:r>
              <a:rPr lang="en-US" sz="1467" b="1">
                <a:solidFill>
                  <a:schemeClr val="bg1"/>
                </a:solidFill>
              </a:rPr>
              <a:t>K-12 digital curriculum </a:t>
            </a:r>
            <a:r>
              <a:rPr lang="en-US" sz="1467">
                <a:solidFill>
                  <a:schemeClr val="bg1"/>
                </a:solidFill>
              </a:rPr>
              <a:t>is designed to support the unique learning needs and styles of K-5 and 6-12 learners. Our courses are continuously up-to-date and always aligned to rigorous state and national standards. </a:t>
            </a:r>
          </a:p>
        </p:txBody>
      </p:sp>
      <p:sp>
        <p:nvSpPr>
          <p:cNvPr id="3" name="Rectangle 2">
            <a:extLst>
              <a:ext uri="{FF2B5EF4-FFF2-40B4-BE49-F238E27FC236}">
                <a16:creationId xmlns:a16="http://schemas.microsoft.com/office/drawing/2014/main" id="{A3BA41F0-7E0A-F740-A83D-959A5B648FB2}"/>
              </a:ext>
            </a:extLst>
          </p:cNvPr>
          <p:cNvSpPr/>
          <p:nvPr/>
        </p:nvSpPr>
        <p:spPr>
          <a:xfrm>
            <a:off x="6690010" y="1106534"/>
            <a:ext cx="5055489" cy="1569469"/>
          </a:xfrm>
          <a:prstGeom prst="rect">
            <a:avLst/>
          </a:prstGeom>
        </p:spPr>
        <p:txBody>
          <a:bodyPr wrap="square">
            <a:spAutoFit/>
          </a:bodyPr>
          <a:lstStyle/>
          <a:p>
            <a:r>
              <a:rPr lang="en-US" sz="1867" b="1"/>
              <a:t>6-12 Digital Curriculum</a:t>
            </a:r>
          </a:p>
          <a:p>
            <a:endParaRPr lang="en-US" sz="1067"/>
          </a:p>
          <a:p>
            <a:r>
              <a:rPr lang="en-US" sz="1333"/>
              <a:t>Edmentum’s six learning design principles provide the bedrock of Edmentum Courseware’s 6-12 learning methodology. Our curriculum focuses students on content that they have not yet mastered and enables learners to work at their own pace to master new concepts and progress forward at their own pace.</a:t>
            </a:r>
          </a:p>
        </p:txBody>
      </p:sp>
      <p:sp>
        <p:nvSpPr>
          <p:cNvPr id="4" name="Rectangle 3">
            <a:extLst>
              <a:ext uri="{FF2B5EF4-FFF2-40B4-BE49-F238E27FC236}">
                <a16:creationId xmlns:a16="http://schemas.microsoft.com/office/drawing/2014/main" id="{570F8319-DE9A-E046-975F-B09EA0E4A1DE}"/>
              </a:ext>
            </a:extLst>
          </p:cNvPr>
          <p:cNvSpPr/>
          <p:nvPr/>
        </p:nvSpPr>
        <p:spPr>
          <a:xfrm>
            <a:off x="296250" y="2567226"/>
            <a:ext cx="5485119" cy="1364348"/>
          </a:xfrm>
          <a:prstGeom prst="rect">
            <a:avLst/>
          </a:prstGeom>
        </p:spPr>
        <p:txBody>
          <a:bodyPr wrap="square">
            <a:spAutoFit/>
          </a:bodyPr>
          <a:lstStyle/>
          <a:p>
            <a:r>
              <a:rPr lang="en-US" sz="1867" b="1"/>
              <a:t>K-5 Digital Curriculum</a:t>
            </a:r>
            <a:br>
              <a:rPr lang="en-US" sz="1867" b="1"/>
            </a:br>
            <a:endParaRPr lang="en-US" sz="1067" b="1"/>
          </a:p>
          <a:p>
            <a:r>
              <a:rPr lang="en-US" sz="1333"/>
              <a:t>Edmentum’s K-5 digital curriculum uses the research-based PLUS Framework. It actively engages students in </a:t>
            </a:r>
            <a:r>
              <a:rPr lang="en-US" sz="1333" i="1"/>
              <a:t>projects</a:t>
            </a:r>
            <a:r>
              <a:rPr lang="en-US" sz="1333"/>
              <a:t> that allow them to apply what they </a:t>
            </a:r>
            <a:r>
              <a:rPr lang="en-US" sz="1333" i="1"/>
              <a:t>learn</a:t>
            </a:r>
            <a:r>
              <a:rPr lang="en-US" sz="1333"/>
              <a:t>, </a:t>
            </a:r>
            <a:r>
              <a:rPr lang="en-US" sz="1333" i="1"/>
              <a:t>use</a:t>
            </a:r>
            <a:r>
              <a:rPr lang="en-US" sz="1333"/>
              <a:t> it in practical and meaningful ways, and then </a:t>
            </a:r>
            <a:r>
              <a:rPr lang="en-US" sz="1333" i="1"/>
              <a:t>show</a:t>
            </a:r>
            <a:r>
              <a:rPr lang="en-US" sz="1333"/>
              <a:t> it to demonstrate mastery and build confidence.</a:t>
            </a:r>
          </a:p>
        </p:txBody>
      </p:sp>
      <p:pic>
        <p:nvPicPr>
          <p:cNvPr id="28" name="Picture 27">
            <a:extLst>
              <a:ext uri="{FF2B5EF4-FFF2-40B4-BE49-F238E27FC236}">
                <a16:creationId xmlns:a16="http://schemas.microsoft.com/office/drawing/2014/main" id="{9EFB5CE4-CA48-1245-B5F4-8ECE26876E89}"/>
              </a:ext>
            </a:extLst>
          </p:cNvPr>
          <p:cNvPicPr>
            <a:picLocks noChangeAspect="1"/>
          </p:cNvPicPr>
          <p:nvPr/>
        </p:nvPicPr>
        <p:blipFill rotWithShape="1">
          <a:blip r:embed="rId3">
            <a:clrChange>
              <a:clrFrom>
                <a:srgbClr val="FFFFFF"/>
              </a:clrFrom>
              <a:clrTo>
                <a:srgbClr val="FFFFFF">
                  <a:alpha val="0"/>
                </a:srgbClr>
              </a:clrTo>
            </a:clrChange>
          </a:blip>
          <a:srcRect r="4454" b="31494"/>
          <a:stretch/>
        </p:blipFill>
        <p:spPr>
          <a:xfrm>
            <a:off x="816391" y="4085589"/>
            <a:ext cx="4470500" cy="2472123"/>
          </a:xfrm>
          <a:prstGeom prst="rect">
            <a:avLst/>
          </a:prstGeom>
        </p:spPr>
      </p:pic>
      <p:grpSp>
        <p:nvGrpSpPr>
          <p:cNvPr id="27" name="Group 26">
            <a:extLst>
              <a:ext uri="{FF2B5EF4-FFF2-40B4-BE49-F238E27FC236}">
                <a16:creationId xmlns:a16="http://schemas.microsoft.com/office/drawing/2014/main" id="{F24B19BE-A2E7-514D-8824-0CCD73E602AF}"/>
              </a:ext>
            </a:extLst>
          </p:cNvPr>
          <p:cNvGrpSpPr/>
          <p:nvPr/>
        </p:nvGrpSpPr>
        <p:grpSpPr>
          <a:xfrm>
            <a:off x="9735792" y="3150799"/>
            <a:ext cx="2009707" cy="2322777"/>
            <a:chOff x="9352199" y="502623"/>
            <a:chExt cx="1831241" cy="2558244"/>
          </a:xfrm>
        </p:grpSpPr>
        <p:sp>
          <p:nvSpPr>
            <p:cNvPr id="33" name="Rectangle 32">
              <a:extLst>
                <a:ext uri="{FF2B5EF4-FFF2-40B4-BE49-F238E27FC236}">
                  <a16:creationId xmlns:a16="http://schemas.microsoft.com/office/drawing/2014/main" id="{DE94FE8F-3444-E147-8DE1-948BA797D537}"/>
                </a:ext>
              </a:extLst>
            </p:cNvPr>
            <p:cNvSpPr/>
            <p:nvPr/>
          </p:nvSpPr>
          <p:spPr>
            <a:xfrm>
              <a:off x="9354640" y="502623"/>
              <a:ext cx="1828800" cy="1219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34" name="Rectangle 33">
              <a:extLst>
                <a:ext uri="{FF2B5EF4-FFF2-40B4-BE49-F238E27FC236}">
                  <a16:creationId xmlns:a16="http://schemas.microsoft.com/office/drawing/2014/main" id="{6C272648-CC47-2247-99E0-6FE7270A8F41}"/>
                </a:ext>
              </a:extLst>
            </p:cNvPr>
            <p:cNvSpPr/>
            <p:nvPr/>
          </p:nvSpPr>
          <p:spPr>
            <a:xfrm>
              <a:off x="9352199" y="1841666"/>
              <a:ext cx="1828800" cy="121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35" name="TextBox 34">
              <a:extLst>
                <a:ext uri="{FF2B5EF4-FFF2-40B4-BE49-F238E27FC236}">
                  <a16:creationId xmlns:a16="http://schemas.microsoft.com/office/drawing/2014/main" id="{66F56253-9960-D042-9FDA-BDD270657973}"/>
                </a:ext>
              </a:extLst>
            </p:cNvPr>
            <p:cNvSpPr txBox="1"/>
            <p:nvPr/>
          </p:nvSpPr>
          <p:spPr>
            <a:xfrm>
              <a:off x="9637595" y="1945571"/>
              <a:ext cx="1295401" cy="734590"/>
            </a:xfrm>
            <a:prstGeom prst="rect">
              <a:avLst/>
            </a:prstGeom>
            <a:noFill/>
          </p:spPr>
          <p:txBody>
            <a:bodyPr wrap="square" rtlCol="0">
              <a:spAutoFit/>
            </a:bodyPr>
            <a:lstStyle/>
            <a:p>
              <a:pPr algn="ctr"/>
              <a:r>
                <a:rPr lang="en-US" sz="2667" b="1">
                  <a:solidFill>
                    <a:schemeClr val="bg1"/>
                  </a:solidFill>
                </a:rPr>
                <a:t>400+</a:t>
              </a:r>
              <a:endParaRPr lang="en-US" sz="2400" b="1">
                <a:solidFill>
                  <a:schemeClr val="bg1"/>
                </a:solidFill>
              </a:endParaRPr>
            </a:p>
            <a:p>
              <a:pPr algn="ctr"/>
              <a:r>
                <a:rPr lang="en-US" sz="1067">
                  <a:solidFill>
                    <a:schemeClr val="bg1"/>
                  </a:solidFill>
                </a:rPr>
                <a:t>engaging courses</a:t>
              </a:r>
              <a:endParaRPr lang="en-US" sz="1467">
                <a:solidFill>
                  <a:schemeClr val="bg1"/>
                </a:solidFill>
              </a:endParaRPr>
            </a:p>
          </p:txBody>
        </p:sp>
        <p:cxnSp>
          <p:nvCxnSpPr>
            <p:cNvPr id="36" name="Straight Connector 35">
              <a:extLst>
                <a:ext uri="{FF2B5EF4-FFF2-40B4-BE49-F238E27FC236}">
                  <a16:creationId xmlns:a16="http://schemas.microsoft.com/office/drawing/2014/main" id="{3BEB5556-013A-0341-80DA-242C10C2F6D9}"/>
                </a:ext>
              </a:extLst>
            </p:cNvPr>
            <p:cNvCxnSpPr>
              <a:cxnSpLocks/>
            </p:cNvCxnSpPr>
            <p:nvPr/>
          </p:nvCxnSpPr>
          <p:spPr>
            <a:xfrm>
              <a:off x="9571150" y="2707320"/>
              <a:ext cx="137160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1A2E8306-B64A-5A4F-ADD3-5A8A7417AB29}"/>
                </a:ext>
              </a:extLst>
            </p:cNvPr>
            <p:cNvSpPr txBox="1"/>
            <p:nvPr/>
          </p:nvSpPr>
          <p:spPr>
            <a:xfrm>
              <a:off x="9488519" y="579594"/>
              <a:ext cx="1562100" cy="734590"/>
            </a:xfrm>
            <a:prstGeom prst="rect">
              <a:avLst/>
            </a:prstGeom>
            <a:noFill/>
          </p:spPr>
          <p:txBody>
            <a:bodyPr wrap="square" rtlCol="0">
              <a:spAutoFit/>
            </a:bodyPr>
            <a:lstStyle/>
            <a:p>
              <a:pPr algn="ctr"/>
              <a:r>
                <a:rPr lang="en-US" sz="2667" b="1">
                  <a:solidFill>
                    <a:schemeClr val="bg1"/>
                  </a:solidFill>
                </a:rPr>
                <a:t>30K+</a:t>
              </a:r>
              <a:endParaRPr lang="en-US" sz="2400" b="1">
                <a:solidFill>
                  <a:schemeClr val="bg1"/>
                </a:solidFill>
              </a:endParaRPr>
            </a:p>
            <a:p>
              <a:pPr algn="ctr"/>
              <a:r>
                <a:rPr lang="en-US" sz="1067">
                  <a:solidFill>
                    <a:schemeClr val="bg1"/>
                  </a:solidFill>
                </a:rPr>
                <a:t>hours of instruction</a:t>
              </a:r>
              <a:endParaRPr lang="en-US" sz="1400">
                <a:solidFill>
                  <a:schemeClr val="bg1"/>
                </a:solidFill>
              </a:endParaRPr>
            </a:p>
          </p:txBody>
        </p:sp>
        <p:cxnSp>
          <p:nvCxnSpPr>
            <p:cNvPr id="38" name="Straight Connector 37">
              <a:extLst>
                <a:ext uri="{FF2B5EF4-FFF2-40B4-BE49-F238E27FC236}">
                  <a16:creationId xmlns:a16="http://schemas.microsoft.com/office/drawing/2014/main" id="{ED7121A7-9CE9-C943-8DF0-8EBA8BE268A0}"/>
                </a:ext>
              </a:extLst>
            </p:cNvPr>
            <p:cNvCxnSpPr/>
            <p:nvPr/>
          </p:nvCxnSpPr>
          <p:spPr>
            <a:xfrm>
              <a:off x="9583769" y="1365079"/>
              <a:ext cx="137160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86DF23AE-53E9-7F43-9B93-721E9184E7D0}"/>
              </a:ext>
            </a:extLst>
          </p:cNvPr>
          <p:cNvPicPr>
            <a:picLocks noChangeAspect="1"/>
          </p:cNvPicPr>
          <p:nvPr/>
        </p:nvPicPr>
        <p:blipFill rotWithShape="1">
          <a:blip r:embed="rId4"/>
          <a:srcRect b="11950"/>
          <a:stretch/>
        </p:blipFill>
        <p:spPr>
          <a:xfrm>
            <a:off x="6501031" y="2769343"/>
            <a:ext cx="3370517" cy="3788371"/>
          </a:xfrm>
          <a:prstGeom prst="rect">
            <a:avLst/>
          </a:prstGeom>
        </p:spPr>
      </p:pic>
    </p:spTree>
    <p:extLst>
      <p:ext uri="{BB962C8B-B14F-4D97-AF65-F5344CB8AC3E}">
        <p14:creationId xmlns:p14="http://schemas.microsoft.com/office/powerpoint/2010/main" val="396429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22CDA5F-3FED-0E98-4A66-FFEA3B70CE3E}"/>
              </a:ext>
            </a:extLst>
          </p:cNvPr>
          <p:cNvPicPr>
            <a:picLocks noChangeAspect="1"/>
          </p:cNvPicPr>
          <p:nvPr/>
        </p:nvPicPr>
        <p:blipFill rotWithShape="1">
          <a:blip r:embed="rId3"/>
          <a:srcRect b="48380"/>
          <a:stretch/>
        </p:blipFill>
        <p:spPr>
          <a:xfrm>
            <a:off x="3359445" y="3211093"/>
            <a:ext cx="4927600" cy="2497731"/>
          </a:xfrm>
          <a:prstGeom prst="rect">
            <a:avLst/>
          </a:prstGeom>
        </p:spPr>
      </p:pic>
      <p:pic>
        <p:nvPicPr>
          <p:cNvPr id="5" name="Picture 4" descr="A picture containing circle&#10;&#10;Description automatically generated">
            <a:extLst>
              <a:ext uri="{FF2B5EF4-FFF2-40B4-BE49-F238E27FC236}">
                <a16:creationId xmlns:a16="http://schemas.microsoft.com/office/drawing/2014/main" id="{E1D9944C-E7E3-4718-98C6-03B944499B08}"/>
              </a:ext>
            </a:extLst>
          </p:cNvPr>
          <p:cNvPicPr>
            <a:picLocks noChangeAspect="1"/>
          </p:cNvPicPr>
          <p:nvPr/>
        </p:nvPicPr>
        <p:blipFill>
          <a:blip r:embed="rId4">
            <a:duotone>
              <a:schemeClr val="accent1">
                <a:shade val="45000"/>
                <a:satMod val="135000"/>
              </a:schemeClr>
              <a:prstClr val="white"/>
            </a:duotone>
          </a:blip>
          <a:stretch>
            <a:fillRect/>
          </a:stretch>
        </p:blipFill>
        <p:spPr>
          <a:xfrm>
            <a:off x="2423097" y="2216345"/>
            <a:ext cx="6822192" cy="3898395"/>
          </a:xfrm>
          <a:prstGeom prst="rect">
            <a:avLst/>
          </a:prstGeom>
        </p:spPr>
      </p:pic>
      <p:pic>
        <p:nvPicPr>
          <p:cNvPr id="2" name="Picture 1" descr="Icon&#10;&#10;Description automatically generated">
            <a:extLst>
              <a:ext uri="{FF2B5EF4-FFF2-40B4-BE49-F238E27FC236}">
                <a16:creationId xmlns:a16="http://schemas.microsoft.com/office/drawing/2014/main" id="{6537AF87-E561-3779-6E4D-5F3B13224686}"/>
              </a:ext>
            </a:extLst>
          </p:cNvPr>
          <p:cNvPicPr>
            <a:picLocks noChangeAspect="1"/>
          </p:cNvPicPr>
          <p:nvPr/>
        </p:nvPicPr>
        <p:blipFill>
          <a:blip r:embed="rId5">
            <a:duotone>
              <a:schemeClr val="bg2">
                <a:shade val="45000"/>
                <a:satMod val="135000"/>
              </a:schemeClr>
              <a:prstClr val="white"/>
            </a:duotone>
          </a:blip>
          <a:stretch>
            <a:fillRect/>
          </a:stretch>
        </p:blipFill>
        <p:spPr>
          <a:xfrm rot="5809482">
            <a:off x="4890121" y="3351353"/>
            <a:ext cx="3422551" cy="2118723"/>
          </a:xfrm>
          <a:prstGeom prst="rect">
            <a:avLst/>
          </a:prstGeom>
        </p:spPr>
      </p:pic>
      <p:sp>
        <p:nvSpPr>
          <p:cNvPr id="3" name="Title 2">
            <a:extLst>
              <a:ext uri="{FF2B5EF4-FFF2-40B4-BE49-F238E27FC236}">
                <a16:creationId xmlns:a16="http://schemas.microsoft.com/office/drawing/2014/main" id="{C0934DEA-DBDE-4EDC-8B2C-25C9BB87C1EA}"/>
              </a:ext>
            </a:extLst>
          </p:cNvPr>
          <p:cNvSpPr>
            <a:spLocks noGrp="1"/>
          </p:cNvSpPr>
          <p:nvPr>
            <p:ph type="title"/>
          </p:nvPr>
        </p:nvSpPr>
        <p:spPr>
          <a:xfrm>
            <a:off x="331809" y="800101"/>
            <a:ext cx="11033043" cy="615553"/>
          </a:xfrm>
          <a:solidFill>
            <a:schemeClr val="bg1"/>
          </a:solidFill>
        </p:spPr>
        <p:txBody>
          <a:bodyPr>
            <a:noAutofit/>
          </a:bodyPr>
          <a:lstStyle/>
          <a:p>
            <a:r>
              <a:rPr lang="en-US" sz="4267" dirty="0">
                <a:solidFill>
                  <a:srgbClr val="0070C0"/>
                </a:solidFill>
                <a:latin typeface="Century Gothic" panose="020B0502020202020204" pitchFamily="34" charset="0"/>
              </a:rPr>
              <a:t>Spectrum of Instructional Services</a:t>
            </a:r>
          </a:p>
        </p:txBody>
      </p:sp>
      <p:grpSp>
        <p:nvGrpSpPr>
          <p:cNvPr id="16" name="Group 15">
            <a:extLst>
              <a:ext uri="{FF2B5EF4-FFF2-40B4-BE49-F238E27FC236}">
                <a16:creationId xmlns:a16="http://schemas.microsoft.com/office/drawing/2014/main" id="{83C606AA-538D-4816-9B14-4F74233DB358}"/>
              </a:ext>
            </a:extLst>
          </p:cNvPr>
          <p:cNvGrpSpPr/>
          <p:nvPr/>
        </p:nvGrpSpPr>
        <p:grpSpPr>
          <a:xfrm>
            <a:off x="5514179" y="5291781"/>
            <a:ext cx="651511" cy="651511"/>
            <a:chOff x="6752489" y="5463540"/>
            <a:chExt cx="651510" cy="651510"/>
          </a:xfrm>
        </p:grpSpPr>
        <p:sp>
          <p:nvSpPr>
            <p:cNvPr id="8" name="Oval 7">
              <a:extLst>
                <a:ext uri="{FF2B5EF4-FFF2-40B4-BE49-F238E27FC236}">
                  <a16:creationId xmlns:a16="http://schemas.microsoft.com/office/drawing/2014/main" id="{4B2EE89A-05BD-4391-AE39-1D62B80E0B2D}"/>
                </a:ext>
              </a:extLst>
            </p:cNvPr>
            <p:cNvSpPr/>
            <p:nvPr/>
          </p:nvSpPr>
          <p:spPr>
            <a:xfrm>
              <a:off x="6752489" y="5463540"/>
              <a:ext cx="651510" cy="65151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Arial" panose="020B0604020202020204"/>
              </a:endParaRPr>
            </a:p>
          </p:txBody>
        </p:sp>
        <p:pic>
          <p:nvPicPr>
            <p:cNvPr id="15" name="Picture 14" descr="Icon&#10;&#10;Description automatically generated">
              <a:extLst>
                <a:ext uri="{FF2B5EF4-FFF2-40B4-BE49-F238E27FC236}">
                  <a16:creationId xmlns:a16="http://schemas.microsoft.com/office/drawing/2014/main" id="{0C71FCAD-64C3-4101-BDBB-5AF411B050CF}"/>
                </a:ext>
              </a:extLst>
            </p:cNvPr>
            <p:cNvPicPr>
              <a:picLocks noChangeAspect="1"/>
            </p:cNvPicPr>
            <p:nvPr/>
          </p:nvPicPr>
          <p:blipFill>
            <a:blip r:embed="rId6"/>
            <a:stretch>
              <a:fillRect/>
            </a:stretch>
          </p:blipFill>
          <p:spPr>
            <a:xfrm>
              <a:off x="6815005" y="5525743"/>
              <a:ext cx="543274" cy="577877"/>
            </a:xfrm>
            <a:prstGeom prst="ellipse">
              <a:avLst/>
            </a:prstGeom>
          </p:spPr>
        </p:pic>
      </p:grpSp>
      <p:sp>
        <p:nvSpPr>
          <p:cNvPr id="40" name="TextBox 39">
            <a:extLst>
              <a:ext uri="{FF2B5EF4-FFF2-40B4-BE49-F238E27FC236}">
                <a16:creationId xmlns:a16="http://schemas.microsoft.com/office/drawing/2014/main" id="{D1D7B355-BA38-40BE-8669-6B2A8AF70FA8}"/>
              </a:ext>
            </a:extLst>
          </p:cNvPr>
          <p:cNvSpPr txBox="1"/>
          <p:nvPr/>
        </p:nvSpPr>
        <p:spPr>
          <a:xfrm>
            <a:off x="3375131" y="4948422"/>
            <a:ext cx="896263" cy="749179"/>
          </a:xfrm>
          <a:prstGeom prst="rect">
            <a:avLst/>
          </a:prstGeom>
          <a:noFill/>
        </p:spPr>
        <p:txBody>
          <a:bodyPr wrap="square" rtlCol="0">
            <a:spAutoFit/>
          </a:bodyPr>
          <a:lstStyle/>
          <a:p>
            <a:pPr algn="ctr" defTabSz="914354">
              <a:defRPr/>
            </a:pPr>
            <a:r>
              <a:rPr lang="en-US" sz="1067">
                <a:solidFill>
                  <a:srgbClr val="5CB960"/>
                </a:solidFill>
              </a:rPr>
              <a:t>Supported by </a:t>
            </a:r>
            <a:br>
              <a:rPr lang="en-US" sz="1067">
                <a:solidFill>
                  <a:srgbClr val="5CB960"/>
                </a:solidFill>
              </a:rPr>
            </a:br>
            <a:r>
              <a:rPr lang="en-US" sz="1067">
                <a:solidFill>
                  <a:srgbClr val="5CB960"/>
                </a:solidFill>
              </a:rPr>
              <a:t>District Staff</a:t>
            </a:r>
          </a:p>
        </p:txBody>
      </p:sp>
      <p:sp>
        <p:nvSpPr>
          <p:cNvPr id="41" name="TextBox 40">
            <a:extLst>
              <a:ext uri="{FF2B5EF4-FFF2-40B4-BE49-F238E27FC236}">
                <a16:creationId xmlns:a16="http://schemas.microsoft.com/office/drawing/2014/main" id="{BB1F9400-6B04-4AB7-A0DE-BD28FC6613DC}"/>
              </a:ext>
            </a:extLst>
          </p:cNvPr>
          <p:cNvSpPr txBox="1"/>
          <p:nvPr/>
        </p:nvSpPr>
        <p:spPr>
          <a:xfrm>
            <a:off x="104089" y="5203775"/>
            <a:ext cx="2474361" cy="338554"/>
          </a:xfrm>
          <a:prstGeom prst="rect">
            <a:avLst/>
          </a:prstGeom>
          <a:noFill/>
        </p:spPr>
        <p:txBody>
          <a:bodyPr wrap="square" rtlCol="0">
            <a:spAutoFit/>
          </a:bodyPr>
          <a:lstStyle/>
          <a:p>
            <a:pPr algn="ctr" defTabSz="914354">
              <a:defRPr/>
            </a:pPr>
            <a:r>
              <a:rPr lang="en-US" sz="1600" b="1">
                <a:solidFill>
                  <a:schemeClr val="accent2"/>
                </a:solidFill>
              </a:rPr>
              <a:t>K-12 Digital Curriculum</a:t>
            </a:r>
          </a:p>
        </p:txBody>
      </p:sp>
      <p:sp>
        <p:nvSpPr>
          <p:cNvPr id="42" name="TextBox 41">
            <a:extLst>
              <a:ext uri="{FF2B5EF4-FFF2-40B4-BE49-F238E27FC236}">
                <a16:creationId xmlns:a16="http://schemas.microsoft.com/office/drawing/2014/main" id="{6F4D412A-DCCD-4E53-ACCA-5F306F33FDF3}"/>
              </a:ext>
            </a:extLst>
          </p:cNvPr>
          <p:cNvSpPr txBox="1"/>
          <p:nvPr/>
        </p:nvSpPr>
        <p:spPr>
          <a:xfrm>
            <a:off x="5128898" y="3369367"/>
            <a:ext cx="1438868" cy="420756"/>
          </a:xfrm>
          <a:prstGeom prst="rect">
            <a:avLst/>
          </a:prstGeom>
          <a:noFill/>
        </p:spPr>
        <p:txBody>
          <a:bodyPr wrap="square" rtlCol="0">
            <a:spAutoFit/>
          </a:bodyPr>
          <a:lstStyle/>
          <a:p>
            <a:pPr algn="ctr" defTabSz="914354">
              <a:defRPr/>
            </a:pPr>
            <a:r>
              <a:rPr lang="en-US" sz="1067" dirty="0">
                <a:solidFill>
                  <a:srgbClr val="5CB960"/>
                </a:solidFill>
              </a:rPr>
              <a:t>Shared </a:t>
            </a:r>
          </a:p>
          <a:p>
            <a:pPr algn="ctr" defTabSz="914354">
              <a:defRPr/>
            </a:pPr>
            <a:r>
              <a:rPr lang="en-US" sz="1067" dirty="0">
                <a:solidFill>
                  <a:srgbClr val="5CB960"/>
                </a:solidFill>
              </a:rPr>
              <a:t>Responsibility</a:t>
            </a:r>
          </a:p>
        </p:txBody>
      </p:sp>
      <p:sp>
        <p:nvSpPr>
          <p:cNvPr id="44" name="TextBox 43">
            <a:extLst>
              <a:ext uri="{FF2B5EF4-FFF2-40B4-BE49-F238E27FC236}">
                <a16:creationId xmlns:a16="http://schemas.microsoft.com/office/drawing/2014/main" id="{51BD1D0C-7014-46C0-B1F5-BC0380A3C9E1}"/>
              </a:ext>
            </a:extLst>
          </p:cNvPr>
          <p:cNvSpPr txBox="1"/>
          <p:nvPr/>
        </p:nvSpPr>
        <p:spPr>
          <a:xfrm>
            <a:off x="1035194" y="3753046"/>
            <a:ext cx="1871135" cy="584775"/>
          </a:xfrm>
          <a:prstGeom prst="rect">
            <a:avLst/>
          </a:prstGeom>
          <a:noFill/>
        </p:spPr>
        <p:txBody>
          <a:bodyPr wrap="square" rtlCol="0">
            <a:spAutoFit/>
          </a:bodyPr>
          <a:lstStyle/>
          <a:p>
            <a:pPr algn="ctr" defTabSz="914354">
              <a:defRPr/>
            </a:pPr>
            <a:r>
              <a:rPr lang="en-US" sz="1600">
                <a:solidFill>
                  <a:schemeClr val="accent2"/>
                </a:solidFill>
              </a:rPr>
              <a:t>Instructional Coaching</a:t>
            </a:r>
          </a:p>
        </p:txBody>
      </p:sp>
      <p:sp>
        <p:nvSpPr>
          <p:cNvPr id="46" name="TextBox 45">
            <a:extLst>
              <a:ext uri="{FF2B5EF4-FFF2-40B4-BE49-F238E27FC236}">
                <a16:creationId xmlns:a16="http://schemas.microsoft.com/office/drawing/2014/main" id="{69C86516-E488-422F-918A-A96A52207CE5}"/>
              </a:ext>
            </a:extLst>
          </p:cNvPr>
          <p:cNvSpPr txBox="1"/>
          <p:nvPr/>
        </p:nvSpPr>
        <p:spPr>
          <a:xfrm>
            <a:off x="8931396" y="3934866"/>
            <a:ext cx="2846549" cy="338554"/>
          </a:xfrm>
          <a:prstGeom prst="rect">
            <a:avLst/>
          </a:prstGeom>
          <a:noFill/>
        </p:spPr>
        <p:txBody>
          <a:bodyPr wrap="square" rtlCol="0">
            <a:spAutoFit/>
          </a:bodyPr>
          <a:lstStyle/>
          <a:p>
            <a:pPr lvl="0" algn="ctr">
              <a:defRPr/>
            </a:pPr>
            <a:r>
              <a:rPr lang="en-US" sz="1600">
                <a:solidFill>
                  <a:schemeClr val="accent2"/>
                </a:solidFill>
              </a:rPr>
              <a:t>Student Success Coaching</a:t>
            </a:r>
          </a:p>
        </p:txBody>
      </p:sp>
      <p:sp>
        <p:nvSpPr>
          <p:cNvPr id="47" name="TextBox 46">
            <a:extLst>
              <a:ext uri="{FF2B5EF4-FFF2-40B4-BE49-F238E27FC236}">
                <a16:creationId xmlns:a16="http://schemas.microsoft.com/office/drawing/2014/main" id="{F05CE2A0-4064-4A62-8FF2-52E568C9A2A6}"/>
              </a:ext>
            </a:extLst>
          </p:cNvPr>
          <p:cNvSpPr txBox="1"/>
          <p:nvPr/>
        </p:nvSpPr>
        <p:spPr>
          <a:xfrm>
            <a:off x="9057016" y="5116017"/>
            <a:ext cx="2786361" cy="584775"/>
          </a:xfrm>
          <a:prstGeom prst="rect">
            <a:avLst/>
          </a:prstGeom>
          <a:noFill/>
        </p:spPr>
        <p:txBody>
          <a:bodyPr wrap="square" rtlCol="0">
            <a:spAutoFit/>
          </a:bodyPr>
          <a:lstStyle/>
          <a:p>
            <a:pPr algn="ctr" defTabSz="914354">
              <a:defRPr/>
            </a:pPr>
            <a:r>
              <a:rPr lang="en-US" sz="1600" b="1">
                <a:solidFill>
                  <a:schemeClr val="accent2"/>
                </a:solidFill>
              </a:rPr>
              <a:t>Complete </a:t>
            </a:r>
          </a:p>
          <a:p>
            <a:pPr algn="ctr" defTabSz="914354">
              <a:defRPr/>
            </a:pPr>
            <a:r>
              <a:rPr lang="en-US" sz="1600" b="1">
                <a:solidFill>
                  <a:schemeClr val="accent2"/>
                </a:solidFill>
              </a:rPr>
              <a:t>Virtual Program</a:t>
            </a:r>
          </a:p>
        </p:txBody>
      </p:sp>
      <p:sp>
        <p:nvSpPr>
          <p:cNvPr id="48" name="TextBox 47">
            <a:extLst>
              <a:ext uri="{FF2B5EF4-FFF2-40B4-BE49-F238E27FC236}">
                <a16:creationId xmlns:a16="http://schemas.microsoft.com/office/drawing/2014/main" id="{83D3DD66-3B29-4C57-9846-D17E5D301E3B}"/>
              </a:ext>
            </a:extLst>
          </p:cNvPr>
          <p:cNvSpPr txBox="1"/>
          <p:nvPr/>
        </p:nvSpPr>
        <p:spPr>
          <a:xfrm>
            <a:off x="8495160" y="3014754"/>
            <a:ext cx="2696369" cy="584775"/>
          </a:xfrm>
          <a:prstGeom prst="rect">
            <a:avLst/>
          </a:prstGeom>
          <a:noFill/>
        </p:spPr>
        <p:txBody>
          <a:bodyPr wrap="square" rtlCol="0">
            <a:spAutoFit/>
          </a:bodyPr>
          <a:lstStyle/>
          <a:p>
            <a:pPr algn="ctr">
              <a:defRPr/>
            </a:pPr>
            <a:r>
              <a:rPr lang="en-US" sz="1600">
                <a:solidFill>
                  <a:srgbClr val="266EA1"/>
                </a:solidFill>
              </a:rPr>
              <a:t>Enhanced Virtual Learning aligned to bell schedules</a:t>
            </a:r>
          </a:p>
        </p:txBody>
      </p:sp>
      <p:sp>
        <p:nvSpPr>
          <p:cNvPr id="50" name="TextBox 49">
            <a:extLst>
              <a:ext uri="{FF2B5EF4-FFF2-40B4-BE49-F238E27FC236}">
                <a16:creationId xmlns:a16="http://schemas.microsoft.com/office/drawing/2014/main" id="{38E4A43A-3920-4555-A10D-D7062C97B760}"/>
              </a:ext>
            </a:extLst>
          </p:cNvPr>
          <p:cNvSpPr txBox="1"/>
          <p:nvPr/>
        </p:nvSpPr>
        <p:spPr>
          <a:xfrm>
            <a:off x="2079463" y="2631835"/>
            <a:ext cx="1734496" cy="584775"/>
          </a:xfrm>
          <a:prstGeom prst="rect">
            <a:avLst/>
          </a:prstGeom>
          <a:noFill/>
        </p:spPr>
        <p:txBody>
          <a:bodyPr wrap="square" rtlCol="0">
            <a:spAutoFit/>
          </a:bodyPr>
          <a:lstStyle/>
          <a:p>
            <a:pPr algn="ctr" defTabSz="914354">
              <a:defRPr/>
            </a:pPr>
            <a:r>
              <a:rPr lang="en-US" sz="1600" dirty="0">
                <a:solidFill>
                  <a:schemeClr val="accent2"/>
                </a:solidFill>
              </a:rPr>
              <a:t>Grading Services</a:t>
            </a:r>
          </a:p>
        </p:txBody>
      </p:sp>
      <p:sp>
        <p:nvSpPr>
          <p:cNvPr id="51" name="TextBox 50">
            <a:extLst>
              <a:ext uri="{FF2B5EF4-FFF2-40B4-BE49-F238E27FC236}">
                <a16:creationId xmlns:a16="http://schemas.microsoft.com/office/drawing/2014/main" id="{2A4FC293-FA8B-4E0F-A31A-BEA5F83B20DA}"/>
              </a:ext>
            </a:extLst>
          </p:cNvPr>
          <p:cNvSpPr txBox="1"/>
          <p:nvPr/>
        </p:nvSpPr>
        <p:spPr>
          <a:xfrm>
            <a:off x="9103361" y="4525442"/>
            <a:ext cx="2881945" cy="338554"/>
          </a:xfrm>
          <a:prstGeom prst="rect">
            <a:avLst/>
          </a:prstGeom>
          <a:noFill/>
        </p:spPr>
        <p:txBody>
          <a:bodyPr wrap="square" rtlCol="0">
            <a:spAutoFit/>
          </a:bodyPr>
          <a:lstStyle/>
          <a:p>
            <a:pPr algn="ctr" defTabSz="914354">
              <a:defRPr/>
            </a:pPr>
            <a:r>
              <a:rPr lang="en-US" sz="1600">
                <a:solidFill>
                  <a:schemeClr val="accent2"/>
                </a:solidFill>
              </a:rPr>
              <a:t>Special Education Services</a:t>
            </a:r>
          </a:p>
        </p:txBody>
      </p:sp>
      <p:sp>
        <p:nvSpPr>
          <p:cNvPr id="4" name="TextBox 3">
            <a:extLst>
              <a:ext uri="{FF2B5EF4-FFF2-40B4-BE49-F238E27FC236}">
                <a16:creationId xmlns:a16="http://schemas.microsoft.com/office/drawing/2014/main" id="{2A6988BC-A8D7-E298-5B73-F1A2D4B02926}"/>
              </a:ext>
            </a:extLst>
          </p:cNvPr>
          <p:cNvSpPr txBox="1"/>
          <p:nvPr/>
        </p:nvSpPr>
        <p:spPr>
          <a:xfrm>
            <a:off x="5568586" y="1664946"/>
            <a:ext cx="2288020" cy="584775"/>
          </a:xfrm>
          <a:prstGeom prst="rect">
            <a:avLst/>
          </a:prstGeom>
          <a:noFill/>
        </p:spPr>
        <p:txBody>
          <a:bodyPr wrap="square" rtlCol="0">
            <a:spAutoFit/>
          </a:bodyPr>
          <a:lstStyle/>
          <a:p>
            <a:pPr algn="ctr" defTabSz="914354">
              <a:defRPr/>
            </a:pPr>
            <a:r>
              <a:rPr lang="en-US" sz="1600" dirty="0">
                <a:solidFill>
                  <a:srgbClr val="266EA1"/>
                </a:solidFill>
              </a:rPr>
              <a:t>Targeted Skills Instruction</a:t>
            </a:r>
          </a:p>
        </p:txBody>
      </p:sp>
      <p:sp>
        <p:nvSpPr>
          <p:cNvPr id="9" name="TextBox 8">
            <a:extLst>
              <a:ext uri="{FF2B5EF4-FFF2-40B4-BE49-F238E27FC236}">
                <a16:creationId xmlns:a16="http://schemas.microsoft.com/office/drawing/2014/main" id="{56011326-E652-2A97-51A3-752EC1C98CBD}"/>
              </a:ext>
            </a:extLst>
          </p:cNvPr>
          <p:cNvSpPr txBox="1"/>
          <p:nvPr/>
        </p:nvSpPr>
        <p:spPr>
          <a:xfrm>
            <a:off x="3505563" y="1694203"/>
            <a:ext cx="2170952" cy="584775"/>
          </a:xfrm>
          <a:prstGeom prst="rect">
            <a:avLst/>
          </a:prstGeom>
          <a:noFill/>
        </p:spPr>
        <p:txBody>
          <a:bodyPr wrap="square" rtlCol="0">
            <a:spAutoFit/>
          </a:bodyPr>
          <a:lstStyle/>
          <a:p>
            <a:pPr algn="ctr" defTabSz="914354">
              <a:defRPr/>
            </a:pPr>
            <a:r>
              <a:rPr lang="en-US" sz="1600" dirty="0">
                <a:solidFill>
                  <a:schemeClr val="accent2"/>
                </a:solidFill>
              </a:rPr>
              <a:t>On-Demand </a:t>
            </a:r>
          </a:p>
          <a:p>
            <a:pPr algn="ctr" defTabSz="914354">
              <a:defRPr/>
            </a:pPr>
            <a:r>
              <a:rPr lang="en-US" sz="1600" dirty="0">
                <a:solidFill>
                  <a:schemeClr val="accent2"/>
                </a:solidFill>
              </a:rPr>
              <a:t>Tutoring</a:t>
            </a:r>
          </a:p>
        </p:txBody>
      </p:sp>
      <p:sp>
        <p:nvSpPr>
          <p:cNvPr id="11" name="TextBox 10">
            <a:extLst>
              <a:ext uri="{FF2B5EF4-FFF2-40B4-BE49-F238E27FC236}">
                <a16:creationId xmlns:a16="http://schemas.microsoft.com/office/drawing/2014/main" id="{35A2D268-DA43-523F-68A2-2E692739A44D}"/>
              </a:ext>
            </a:extLst>
          </p:cNvPr>
          <p:cNvSpPr txBox="1"/>
          <p:nvPr/>
        </p:nvSpPr>
        <p:spPr>
          <a:xfrm>
            <a:off x="7225442" y="4784272"/>
            <a:ext cx="1047121" cy="749179"/>
          </a:xfrm>
          <a:prstGeom prst="rect">
            <a:avLst/>
          </a:prstGeom>
          <a:noFill/>
        </p:spPr>
        <p:txBody>
          <a:bodyPr wrap="square" rtlCol="0">
            <a:spAutoFit/>
          </a:bodyPr>
          <a:lstStyle/>
          <a:p>
            <a:pPr algn="ctr" defTabSz="914354">
              <a:defRPr/>
            </a:pPr>
            <a:r>
              <a:rPr lang="en-US" sz="1067">
                <a:solidFill>
                  <a:srgbClr val="5CB960"/>
                </a:solidFill>
              </a:rPr>
              <a:t>Fully Supported by Edmentum Staff</a:t>
            </a:r>
          </a:p>
        </p:txBody>
      </p:sp>
      <p:sp>
        <p:nvSpPr>
          <p:cNvPr id="23" name="Content Placeholder 22">
            <a:extLst>
              <a:ext uri="{FF2B5EF4-FFF2-40B4-BE49-F238E27FC236}">
                <a16:creationId xmlns:a16="http://schemas.microsoft.com/office/drawing/2014/main" id="{F7E6E463-9527-4612-6A85-A0B2966E7A92}"/>
              </a:ext>
            </a:extLst>
          </p:cNvPr>
          <p:cNvSpPr txBox="1">
            <a:spLocks noGrp="1"/>
          </p:cNvSpPr>
          <p:nvPr>
            <p:ph idx="1"/>
          </p:nvPr>
        </p:nvSpPr>
        <p:spPr>
          <a:xfrm>
            <a:off x="7627365" y="2165078"/>
            <a:ext cx="2881352" cy="584775"/>
          </a:xfrm>
          <a:prstGeom prst="rect">
            <a:avLst/>
          </a:prstGeom>
          <a:solidFill>
            <a:schemeClr val="bg1"/>
          </a:solidFill>
        </p:spPr>
        <p:txBody>
          <a:bodyPr wrap="square" rtlCol="0">
            <a:spAutoFit/>
          </a:bodyPr>
          <a:lstStyle/>
          <a:p>
            <a:pPr algn="ctr"/>
            <a:r>
              <a:rPr lang="en-US" sz="1600">
                <a:solidFill>
                  <a:srgbClr val="266EA1"/>
                </a:solidFill>
              </a:rPr>
              <a:t>Online course/virtual teacher of record services</a:t>
            </a:r>
          </a:p>
        </p:txBody>
      </p:sp>
      <p:pic>
        <p:nvPicPr>
          <p:cNvPr id="6" name="Picture 5">
            <a:extLst>
              <a:ext uri="{FF2B5EF4-FFF2-40B4-BE49-F238E27FC236}">
                <a16:creationId xmlns:a16="http://schemas.microsoft.com/office/drawing/2014/main" id="{FE38DD1C-4E28-324A-8398-10A39E42DBF4}"/>
              </a:ext>
            </a:extLst>
          </p:cNvPr>
          <p:cNvPicPr>
            <a:picLocks noChangeAspect="1"/>
          </p:cNvPicPr>
          <p:nvPr/>
        </p:nvPicPr>
        <p:blipFill>
          <a:blip r:embed="rId7"/>
          <a:stretch>
            <a:fillRect/>
          </a:stretch>
        </p:blipFill>
        <p:spPr>
          <a:xfrm>
            <a:off x="152526" y="15567"/>
            <a:ext cx="3853873" cy="645259"/>
          </a:xfrm>
          <a:prstGeom prst="rect">
            <a:avLst/>
          </a:prstGeom>
        </p:spPr>
      </p:pic>
    </p:spTree>
    <p:extLst>
      <p:ext uri="{BB962C8B-B14F-4D97-AF65-F5344CB8AC3E}">
        <p14:creationId xmlns:p14="http://schemas.microsoft.com/office/powerpoint/2010/main" val="1177953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3554-5F4B-7270-603B-98BDAC5C8311}"/>
              </a:ext>
            </a:extLst>
          </p:cNvPr>
          <p:cNvSpPr>
            <a:spLocks noGrp="1"/>
          </p:cNvSpPr>
          <p:nvPr>
            <p:ph type="title"/>
          </p:nvPr>
        </p:nvSpPr>
        <p:spPr>
          <a:xfrm>
            <a:off x="366858" y="76200"/>
            <a:ext cx="11458285" cy="609600"/>
          </a:xfrm>
        </p:spPr>
        <p:txBody>
          <a:bodyPr anchor="ctr">
            <a:noAutofit/>
          </a:bodyPr>
          <a:lstStyle/>
          <a:p>
            <a:pPr>
              <a:lnSpc>
                <a:spcPct val="90000"/>
              </a:lnSpc>
            </a:pPr>
            <a:r>
              <a:rPr lang="en-US" sz="4000" b="1" dirty="0">
                <a:solidFill>
                  <a:srgbClr val="0070C0"/>
                </a:solidFill>
                <a:latin typeface="Century Gothic" panose="020B0502020202020204" pitchFamily="34" charset="0"/>
              </a:rPr>
              <a:t>Teaching to Your Bell Schedule </a:t>
            </a:r>
          </a:p>
        </p:txBody>
      </p:sp>
      <p:graphicFrame>
        <p:nvGraphicFramePr>
          <p:cNvPr id="17" name="Content Placeholder 7">
            <a:extLst>
              <a:ext uri="{FF2B5EF4-FFF2-40B4-BE49-F238E27FC236}">
                <a16:creationId xmlns:a16="http://schemas.microsoft.com/office/drawing/2014/main" id="{877EA0C3-FFBE-723D-231A-474FF0DE24DA}"/>
              </a:ext>
            </a:extLst>
          </p:cNvPr>
          <p:cNvGraphicFramePr>
            <a:graphicFrameLocks noGrp="1"/>
          </p:cNvGraphicFramePr>
          <p:nvPr>
            <p:ph idx="10"/>
            <p:extLst>
              <p:ext uri="{D42A27DB-BD31-4B8C-83A1-F6EECF244321}">
                <p14:modId xmlns:p14="http://schemas.microsoft.com/office/powerpoint/2010/main" val="2621510201"/>
              </p:ext>
            </p:extLst>
          </p:nvPr>
        </p:nvGraphicFramePr>
        <p:xfrm>
          <a:off x="297845" y="1513893"/>
          <a:ext cx="11458285"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F8839BAE-AC74-474E-8F11-6B37AA61EE0D}"/>
              </a:ext>
            </a:extLst>
          </p:cNvPr>
          <p:cNvPicPr>
            <a:picLocks noChangeAspect="1"/>
          </p:cNvPicPr>
          <p:nvPr/>
        </p:nvPicPr>
        <p:blipFill>
          <a:blip r:embed="rId7"/>
          <a:stretch>
            <a:fillRect/>
          </a:stretch>
        </p:blipFill>
        <p:spPr>
          <a:xfrm>
            <a:off x="3261421" y="4206186"/>
            <a:ext cx="5531134" cy="2082907"/>
          </a:xfrm>
          <a:prstGeom prst="rect">
            <a:avLst/>
          </a:prstGeom>
        </p:spPr>
      </p:pic>
      <p:sp>
        <p:nvSpPr>
          <p:cNvPr id="13" name="TextBox 12">
            <a:extLst>
              <a:ext uri="{FF2B5EF4-FFF2-40B4-BE49-F238E27FC236}">
                <a16:creationId xmlns:a16="http://schemas.microsoft.com/office/drawing/2014/main" id="{0EF7B8D8-D226-A7CD-7804-30A20AD2748A}"/>
              </a:ext>
            </a:extLst>
          </p:cNvPr>
          <p:cNvSpPr txBox="1"/>
          <p:nvPr/>
        </p:nvSpPr>
        <p:spPr>
          <a:xfrm>
            <a:off x="1117600" y="1039839"/>
            <a:ext cx="10251440" cy="400110"/>
          </a:xfrm>
          <a:prstGeom prst="rect">
            <a:avLst/>
          </a:prstGeom>
          <a:noFill/>
        </p:spPr>
        <p:txBody>
          <a:bodyPr wrap="square" rtlCol="0">
            <a:spAutoFit/>
          </a:bodyPr>
          <a:lstStyle/>
          <a:p>
            <a:r>
              <a:rPr lang="en-US" sz="2000" i="1" dirty="0"/>
              <a:t>Create your own recipe for live, synchronous virtual instruction across a building or district </a:t>
            </a:r>
          </a:p>
        </p:txBody>
      </p:sp>
    </p:spTree>
    <p:extLst>
      <p:ext uri="{BB962C8B-B14F-4D97-AF65-F5344CB8AC3E}">
        <p14:creationId xmlns:p14="http://schemas.microsoft.com/office/powerpoint/2010/main" val="2617506160"/>
      </p:ext>
    </p:extLst>
  </p:cSld>
  <p:clrMapOvr>
    <a:masterClrMapping/>
  </p:clrMapOvr>
</p:sld>
</file>

<file path=ppt/theme/theme1.xml><?xml version="1.0" encoding="utf-8"?>
<a:theme xmlns:a="http://schemas.openxmlformats.org/drawingml/2006/main" name="Edmentum (General) ">
  <a:themeElements>
    <a:clrScheme name="Custom 1">
      <a:dk1>
        <a:srgbClr val="000000"/>
      </a:dk1>
      <a:lt1>
        <a:srgbClr val="FFFFFF"/>
      </a:lt1>
      <a:dk2>
        <a:srgbClr val="00689E"/>
      </a:dk2>
      <a:lt2>
        <a:srgbClr val="D8D8D8"/>
      </a:lt2>
      <a:accent1>
        <a:srgbClr val="5CBB63"/>
      </a:accent1>
      <a:accent2>
        <a:srgbClr val="01A0DB"/>
      </a:accent2>
      <a:accent3>
        <a:srgbClr val="B369AA"/>
      </a:accent3>
      <a:accent4>
        <a:srgbClr val="EB296E"/>
      </a:accent4>
      <a:accent5>
        <a:srgbClr val="FAA71E"/>
      </a:accent5>
      <a:accent6>
        <a:srgbClr val="F06731"/>
      </a:accent6>
      <a:hlink>
        <a:srgbClr val="009EDB"/>
      </a:hlink>
      <a:folHlink>
        <a:srgbClr val="F7A44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019FD42B7AF04DB752F387B2E42428" ma:contentTypeVersion="13" ma:contentTypeDescription="Create a new document." ma:contentTypeScope="" ma:versionID="dfaf46d25f5bd6638471992bf2382dd9">
  <xsd:schema xmlns:xsd="http://www.w3.org/2001/XMLSchema" xmlns:xs="http://www.w3.org/2001/XMLSchema" xmlns:p="http://schemas.microsoft.com/office/2006/metadata/properties" xmlns:ns3="7b51f7a1-4dc8-4190-ba5b-9a055d7cec9a" xmlns:ns4="8b34fc65-a333-414c-aea5-57edbc7ad64a" targetNamespace="http://schemas.microsoft.com/office/2006/metadata/properties" ma:root="true" ma:fieldsID="bb5b4428f9e8af3680216219446701cb" ns3:_="" ns4:_="">
    <xsd:import namespace="7b51f7a1-4dc8-4190-ba5b-9a055d7cec9a"/>
    <xsd:import namespace="8b34fc65-a333-414c-aea5-57edbc7ad64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1f7a1-4dc8-4190-ba5b-9a055d7cec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34fc65-a333-414c-aea5-57edbc7ad6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8E26A4-7A62-4B2A-8754-E27560B88A8E}">
  <ds:schemaRefs>
    <ds:schemaRef ds:uri="http://schemas.microsoft.com/sharepoint/v3/contenttype/forms"/>
  </ds:schemaRefs>
</ds:datastoreItem>
</file>

<file path=customXml/itemProps2.xml><?xml version="1.0" encoding="utf-8"?>
<ds:datastoreItem xmlns:ds="http://schemas.openxmlformats.org/officeDocument/2006/customXml" ds:itemID="{DE79FA7C-869B-4BE0-BF2D-DDD174DC9A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1f7a1-4dc8-4190-ba5b-9a055d7cec9a"/>
    <ds:schemaRef ds:uri="8b34fc65-a333-414c-aea5-57edbc7ad6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ABD753-52D0-47F1-97E4-2098EE683CE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3974</TotalTime>
  <Words>1507</Words>
  <Application>Microsoft Office PowerPoint</Application>
  <PresentationFormat>Widescreen</PresentationFormat>
  <Paragraphs>229</Paragraphs>
  <Slides>16</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Arial (Heading)</vt:lpstr>
      <vt:lpstr>Calibri</vt:lpstr>
      <vt:lpstr>Calibri Light</vt:lpstr>
      <vt:lpstr>Century Gothic</vt:lpstr>
      <vt:lpstr>Open Sans</vt:lpstr>
      <vt:lpstr>Wingdings</vt:lpstr>
      <vt:lpstr>Edmentum (General) </vt:lpstr>
      <vt:lpstr>Office Theme</vt:lpstr>
      <vt:lpstr>PowerPoint Presentation</vt:lpstr>
      <vt:lpstr>PowerPoint Presentation</vt:lpstr>
      <vt:lpstr>why virtual?</vt:lpstr>
      <vt:lpstr>PowerPoint Presentation</vt:lpstr>
      <vt:lpstr>A Fully-Accredited Virtual School Program </vt:lpstr>
      <vt:lpstr>High Quality Teachers and Instructional Supports</vt:lpstr>
      <vt:lpstr>K-12 Virtual &amp; Blended Learning</vt:lpstr>
      <vt:lpstr>Spectrum of Instructional Services</vt:lpstr>
      <vt:lpstr>Teaching to Your Bell Schedule </vt:lpstr>
      <vt:lpstr>Summer School Program</vt:lpstr>
      <vt:lpstr>CTE Pathways</vt:lpstr>
      <vt:lpstr>AP Courses (Advanced Placement)</vt:lpstr>
      <vt:lpstr>High Impact Tutoring </vt:lpstr>
      <vt:lpstr>Special Education Services </vt:lpstr>
      <vt:lpstr>EdOptions Academy Instructional Services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Oakley, Jodi</dc:creator>
  <cp:lastModifiedBy>Robertson, Tina</cp:lastModifiedBy>
  <cp:revision>35</cp:revision>
  <dcterms:created xsi:type="dcterms:W3CDTF">2021-02-17T16:03:51Z</dcterms:created>
  <dcterms:modified xsi:type="dcterms:W3CDTF">2024-12-10T14:20:08Z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0x01010040019FD42B7AF04DB752F387B2E42428</vt:lpwstr>
  </property>
</Properties>
</file>